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15" r:id="rId2"/>
    <p:sldId id="308" r:id="rId3"/>
    <p:sldId id="318" r:id="rId4"/>
    <p:sldId id="312" r:id="rId5"/>
    <p:sldId id="316" r:id="rId6"/>
    <p:sldId id="317" r:id="rId7"/>
    <p:sldId id="299" r:id="rId8"/>
  </p:sldIdLst>
  <p:sldSz cx="9144000" cy="5143500" type="screen16x9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747"/>
    <a:srgbClr val="E13A37"/>
    <a:srgbClr val="EB00B1"/>
    <a:srgbClr val="00A3DB"/>
    <a:srgbClr val="000000"/>
    <a:srgbClr val="29235C"/>
    <a:srgbClr val="95C11F"/>
    <a:srgbClr val="BB181D"/>
    <a:srgbClr val="FCFAF4"/>
    <a:srgbClr val="4D4D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66" autoAdjust="0"/>
    <p:restoredTop sz="94807" autoAdjust="0"/>
  </p:normalViewPr>
  <p:slideViewPr>
    <p:cSldViewPr snapToGrid="0" snapToObjects="1" showGuides="1">
      <p:cViewPr varScale="1">
        <p:scale>
          <a:sx n="165" d="100"/>
          <a:sy n="165" d="100"/>
        </p:scale>
        <p:origin x="1320" y="192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42" d="100"/>
          <a:sy n="142" d="100"/>
        </p:scale>
        <p:origin x="588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9B1D41-0948-6A4C-85AB-86CF803EEBAD}" type="datetimeFigureOut">
              <a:rPr lang="es-ES" smtClean="0"/>
              <a:t>17/2/20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B67E6F-4D0A-D142-9AD0-4DBDD0B45586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124057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84CB5E-F4FD-8D4D-8BA5-37232DE7591A}" type="datetimeFigureOut">
              <a:rPr lang="es-ES" smtClean="0"/>
              <a:t>17/2/20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5D234F-EF71-0C4C-AA5C-0A068C57C520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614211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5D234F-EF71-0C4C-AA5C-0A068C57C520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76765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F81A9E2D-9B79-2D48-A1FE-63D723AFB60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Marcador de texto 8"/>
          <p:cNvSpPr>
            <a:spLocks noGrp="1"/>
          </p:cNvSpPr>
          <p:nvPr>
            <p:ph type="body" sz="quarter" idx="10" hasCustomPrompt="1"/>
          </p:nvPr>
        </p:nvSpPr>
        <p:spPr>
          <a:xfrm>
            <a:off x="806127" y="2612229"/>
            <a:ext cx="6841339" cy="71131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1" i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_tradnl" dirty="0"/>
              <a:t>TITLE</a:t>
            </a:r>
          </a:p>
        </p:txBody>
      </p:sp>
      <p:sp>
        <p:nvSpPr>
          <p:cNvPr id="11" name="Marcador de tex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806127" y="3325455"/>
            <a:ext cx="6841338" cy="32512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 b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_tradnl" dirty="0"/>
              <a:t>EVENT TITLE</a:t>
            </a:r>
          </a:p>
        </p:txBody>
      </p:sp>
      <p:sp>
        <p:nvSpPr>
          <p:cNvPr id="12" name="Marcador de texto 10"/>
          <p:cNvSpPr>
            <a:spLocks noGrp="1"/>
          </p:cNvSpPr>
          <p:nvPr>
            <p:ph type="body" sz="quarter" idx="12" hasCustomPrompt="1"/>
          </p:nvPr>
        </p:nvSpPr>
        <p:spPr>
          <a:xfrm>
            <a:off x="806129" y="3834471"/>
            <a:ext cx="5919614" cy="32512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050" b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_tradnl" dirty="0"/>
              <a:t>PLACE</a:t>
            </a:r>
          </a:p>
        </p:txBody>
      </p:sp>
      <p:sp>
        <p:nvSpPr>
          <p:cNvPr id="13" name="Marcador de texto 10"/>
          <p:cNvSpPr>
            <a:spLocks noGrp="1"/>
          </p:cNvSpPr>
          <p:nvPr>
            <p:ph type="body" sz="quarter" idx="13" hasCustomPrompt="1"/>
          </p:nvPr>
        </p:nvSpPr>
        <p:spPr>
          <a:xfrm>
            <a:off x="806128" y="4043833"/>
            <a:ext cx="5919614" cy="32512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050" b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_tradnl" dirty="0"/>
              <a:t>DATE</a:t>
            </a:r>
          </a:p>
        </p:txBody>
      </p:sp>
      <p:sp>
        <p:nvSpPr>
          <p:cNvPr id="19" name="Marcador de texto 10"/>
          <p:cNvSpPr>
            <a:spLocks noGrp="1"/>
          </p:cNvSpPr>
          <p:nvPr>
            <p:ph type="body" sz="quarter" idx="17" hasCustomPrompt="1"/>
          </p:nvPr>
        </p:nvSpPr>
        <p:spPr>
          <a:xfrm>
            <a:off x="806127" y="4368953"/>
            <a:ext cx="5919614" cy="330850"/>
          </a:xfrm>
          <a:prstGeom prst="rect">
            <a:avLst/>
          </a:prstGeom>
        </p:spPr>
        <p:txBody>
          <a:bodyPr vert="horz"/>
          <a:lstStyle>
            <a:lvl1pPr marL="0" indent="0" algn="l" defTabSz="457200" rtl="0" eaLnBrk="1" latinLnBrk="0" hangingPunct="1">
              <a:buNone/>
              <a:defRPr lang="es-ES_tradnl" sz="105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_tradnl" dirty="0"/>
              <a:t>SPEAKER</a:t>
            </a:r>
          </a:p>
          <a:p>
            <a:pPr lvl="0"/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71095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Marcador de texto 10"/>
          <p:cNvSpPr>
            <a:spLocks noGrp="1"/>
          </p:cNvSpPr>
          <p:nvPr>
            <p:ph type="body" sz="quarter" idx="12" hasCustomPrompt="1"/>
          </p:nvPr>
        </p:nvSpPr>
        <p:spPr>
          <a:xfrm>
            <a:off x="817988" y="1052806"/>
            <a:ext cx="53997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es-ES_tradnl" sz="2400" b="0" dirty="0" smtClean="0">
                <a:solidFill>
                  <a:srgbClr val="00A3DB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pPr marL="0" lvl="0"/>
            <a:r>
              <a:rPr lang="es-ES_tradnl" dirty="0"/>
              <a:t>SECTION</a:t>
            </a:r>
          </a:p>
        </p:txBody>
      </p:sp>
    </p:spTree>
    <p:extLst>
      <p:ext uri="{BB962C8B-B14F-4D97-AF65-F5344CB8AC3E}">
        <p14:creationId xmlns:p14="http://schemas.microsoft.com/office/powerpoint/2010/main" val="3501528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texto 9"/>
          <p:cNvSpPr>
            <a:spLocks noGrp="1"/>
          </p:cNvSpPr>
          <p:nvPr>
            <p:ph type="body" sz="quarter" idx="12" hasCustomPrompt="1"/>
          </p:nvPr>
        </p:nvSpPr>
        <p:spPr>
          <a:xfrm>
            <a:off x="834696" y="1396604"/>
            <a:ext cx="6997091" cy="137062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change</a:t>
            </a:r>
            <a:r>
              <a:rPr lang="es-ES_tradnl" dirty="0"/>
              <a:t> </a:t>
            </a:r>
            <a:r>
              <a:rPr lang="es-ES_tradnl" dirty="0" err="1"/>
              <a:t>text</a:t>
            </a:r>
            <a:r>
              <a:rPr lang="es-ES_tradnl" dirty="0"/>
              <a:t> </a:t>
            </a:r>
          </a:p>
        </p:txBody>
      </p:sp>
      <p:sp>
        <p:nvSpPr>
          <p:cNvPr id="12" name="Marcador de texto 9"/>
          <p:cNvSpPr>
            <a:spLocks noGrp="1"/>
          </p:cNvSpPr>
          <p:nvPr>
            <p:ph type="body" sz="quarter" idx="14" hasCustomPrompt="1"/>
          </p:nvPr>
        </p:nvSpPr>
        <p:spPr>
          <a:xfrm>
            <a:off x="834696" y="3425240"/>
            <a:ext cx="6997091" cy="99917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change</a:t>
            </a:r>
            <a:r>
              <a:rPr lang="es-ES_tradnl" dirty="0"/>
              <a:t> </a:t>
            </a:r>
            <a:r>
              <a:rPr lang="es-ES_tradnl" dirty="0" err="1"/>
              <a:t>text</a:t>
            </a:r>
            <a:r>
              <a:rPr lang="es-ES_tradnl" dirty="0"/>
              <a:t> 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6" hasCustomPrompt="1"/>
          </p:nvPr>
        </p:nvSpPr>
        <p:spPr>
          <a:xfrm>
            <a:off x="834995" y="927733"/>
            <a:ext cx="6996792" cy="55106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="1">
                <a:solidFill>
                  <a:schemeClr val="accent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_tradnl" dirty="0" err="1"/>
              <a:t>Title</a:t>
            </a:r>
            <a:endParaRPr lang="es-ES_tradnl" dirty="0"/>
          </a:p>
        </p:txBody>
      </p:sp>
      <p:sp>
        <p:nvSpPr>
          <p:cNvPr id="13" name="Marcador de texto 2"/>
          <p:cNvSpPr>
            <a:spLocks noGrp="1"/>
          </p:cNvSpPr>
          <p:nvPr>
            <p:ph type="body" sz="quarter" idx="17" hasCustomPrompt="1"/>
          </p:nvPr>
        </p:nvSpPr>
        <p:spPr>
          <a:xfrm>
            <a:off x="834696" y="2986647"/>
            <a:ext cx="6997091" cy="52078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1">
                <a:solidFill>
                  <a:schemeClr val="accent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_tradnl" dirty="0" err="1"/>
              <a:t>Title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61799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texto 9"/>
          <p:cNvSpPr>
            <a:spLocks noGrp="1"/>
          </p:cNvSpPr>
          <p:nvPr>
            <p:ph type="body" sz="quarter" idx="12" hasCustomPrompt="1"/>
          </p:nvPr>
        </p:nvSpPr>
        <p:spPr>
          <a:xfrm>
            <a:off x="834995" y="1544674"/>
            <a:ext cx="6997091" cy="281489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change</a:t>
            </a:r>
            <a:r>
              <a:rPr lang="es-ES_tradnl" dirty="0"/>
              <a:t> </a:t>
            </a:r>
            <a:r>
              <a:rPr lang="es-ES_tradnl" dirty="0" err="1"/>
              <a:t>text</a:t>
            </a:r>
            <a:r>
              <a:rPr lang="es-ES_tradnl" dirty="0"/>
              <a:t> 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6" hasCustomPrompt="1"/>
          </p:nvPr>
        </p:nvSpPr>
        <p:spPr>
          <a:xfrm>
            <a:off x="834995" y="1066280"/>
            <a:ext cx="6996792" cy="52684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1">
                <a:solidFill>
                  <a:schemeClr val="accent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_tradnl" dirty="0" err="1"/>
              <a:t>Title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098103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9"/>
          <p:cNvSpPr>
            <a:spLocks noGrp="1"/>
          </p:cNvSpPr>
          <p:nvPr>
            <p:ph type="body" sz="quarter" idx="12" hasCustomPrompt="1"/>
          </p:nvPr>
        </p:nvSpPr>
        <p:spPr>
          <a:xfrm>
            <a:off x="818469" y="1560493"/>
            <a:ext cx="6671228" cy="3054102"/>
          </a:xfrm>
          <a:prstGeom prst="rect">
            <a:avLst/>
          </a:prstGeom>
        </p:spPr>
        <p:txBody>
          <a:bodyPr vert="horz"/>
          <a:lstStyle>
            <a:lvl1pPr marL="285750" indent="-285750">
              <a:spcBef>
                <a:spcPts val="888"/>
              </a:spcBef>
              <a:buClr>
                <a:srgbClr val="29235C"/>
              </a:buClr>
              <a:buSzPct val="80000"/>
              <a:buFont typeface="Wingdings" charset="2"/>
              <a:buChar char="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change</a:t>
            </a:r>
            <a:r>
              <a:rPr lang="es-ES_tradnl" dirty="0"/>
              <a:t> </a:t>
            </a:r>
            <a:r>
              <a:rPr lang="es-ES_tradnl" dirty="0" err="1"/>
              <a:t>text</a:t>
            </a:r>
            <a:r>
              <a:rPr lang="es-ES_tradnl" dirty="0"/>
              <a:t> </a:t>
            </a:r>
          </a:p>
        </p:txBody>
      </p:sp>
      <p:sp>
        <p:nvSpPr>
          <p:cNvPr id="5" name="Marcador de texto 2"/>
          <p:cNvSpPr>
            <a:spLocks noGrp="1"/>
          </p:cNvSpPr>
          <p:nvPr>
            <p:ph type="body" sz="quarter" idx="16" hasCustomPrompt="1"/>
          </p:nvPr>
        </p:nvSpPr>
        <p:spPr>
          <a:xfrm>
            <a:off x="818766" y="956790"/>
            <a:ext cx="6670931" cy="5934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1">
                <a:solidFill>
                  <a:schemeClr val="accent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_tradnl" dirty="0" err="1"/>
              <a:t>Title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26291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GRAP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posición de imagen 6"/>
          <p:cNvSpPr>
            <a:spLocks noGrp="1"/>
          </p:cNvSpPr>
          <p:nvPr>
            <p:ph type="pic" sz="quarter" idx="14" hasCustomPrompt="1"/>
          </p:nvPr>
        </p:nvSpPr>
        <p:spPr>
          <a:xfrm>
            <a:off x="5350514" y="1051514"/>
            <a:ext cx="2729512" cy="3344873"/>
          </a:xfrm>
          <a:prstGeom prst="rect">
            <a:avLst/>
          </a:prstGeom>
          <a:solidFill>
            <a:schemeClr val="bg1"/>
          </a:solidFill>
          <a:ln w="6350" cap="sq">
            <a:solidFill>
              <a:schemeClr val="bg1"/>
            </a:solidFill>
            <a:miter lim="800000"/>
          </a:ln>
          <a:effectLst>
            <a:outerShdw blurRad="50800" dist="38100" dir="2700000" algn="tl" rotWithShape="0">
              <a:prstClr val="black">
                <a:alpha val="17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vert="horz"/>
          <a:lstStyle>
            <a:lvl1pPr>
              <a:defRPr lang="en-GB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FontTx/>
              <a:buNone/>
            </a:pPr>
            <a:r>
              <a:rPr lang="en-GB" dirty="0"/>
              <a:t>PICTURE</a:t>
            </a:r>
          </a:p>
        </p:txBody>
      </p:sp>
      <p:sp>
        <p:nvSpPr>
          <p:cNvPr id="8" name="Marcador de posición de imagen 6"/>
          <p:cNvSpPr>
            <a:spLocks noGrp="1"/>
          </p:cNvSpPr>
          <p:nvPr>
            <p:ph type="pic" sz="quarter" idx="15" hasCustomPrompt="1"/>
          </p:nvPr>
        </p:nvSpPr>
        <p:spPr>
          <a:xfrm>
            <a:off x="806801" y="2375722"/>
            <a:ext cx="4365112" cy="2020665"/>
          </a:xfrm>
          <a:prstGeom prst="rect">
            <a:avLst/>
          </a:prstGeom>
          <a:solidFill>
            <a:schemeClr val="bg1"/>
          </a:solidFill>
          <a:ln w="6350" cap="sq">
            <a:solidFill>
              <a:schemeClr val="bg1"/>
            </a:solidFill>
            <a:miter lim="800000"/>
          </a:ln>
          <a:effectLst>
            <a:outerShdw blurRad="50800" dist="38100" dir="2700000" algn="tl" rotWithShape="0">
              <a:prstClr val="black">
                <a:alpha val="17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vert="horz"/>
          <a:lstStyle>
            <a:lvl1pPr>
              <a:buFontTx/>
              <a:buNone/>
              <a:defRPr lang="en-GB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GB" dirty="0"/>
              <a:t>PICTURE</a:t>
            </a:r>
          </a:p>
        </p:txBody>
      </p:sp>
      <p:sp>
        <p:nvSpPr>
          <p:cNvPr id="6" name="Marcador de texto 9"/>
          <p:cNvSpPr>
            <a:spLocks noGrp="1"/>
          </p:cNvSpPr>
          <p:nvPr>
            <p:ph type="body" sz="quarter" idx="12" hasCustomPrompt="1"/>
          </p:nvPr>
        </p:nvSpPr>
        <p:spPr>
          <a:xfrm>
            <a:off x="806801" y="1463585"/>
            <a:ext cx="4365112" cy="7778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change</a:t>
            </a:r>
            <a:r>
              <a:rPr lang="es-ES_tradnl" dirty="0"/>
              <a:t> </a:t>
            </a:r>
            <a:r>
              <a:rPr lang="es-ES_tradnl" dirty="0" err="1"/>
              <a:t>text</a:t>
            </a:r>
            <a:r>
              <a:rPr lang="es-ES_tradnl" dirty="0"/>
              <a:t> </a:t>
            </a:r>
          </a:p>
        </p:txBody>
      </p:sp>
      <p:sp>
        <p:nvSpPr>
          <p:cNvPr id="9" name="Marcador de texto 2"/>
          <p:cNvSpPr>
            <a:spLocks noGrp="1"/>
          </p:cNvSpPr>
          <p:nvPr>
            <p:ph type="body" sz="quarter" idx="16" hasCustomPrompt="1"/>
          </p:nvPr>
        </p:nvSpPr>
        <p:spPr>
          <a:xfrm>
            <a:off x="806801" y="959426"/>
            <a:ext cx="4365112" cy="539750"/>
          </a:xfrm>
          <a:prstGeom prst="rect">
            <a:avLst/>
          </a:prstGeom>
        </p:spPr>
        <p:txBody>
          <a:bodyPr vert="horz"/>
          <a:lstStyle>
            <a:lvl1pPr marL="0" indent="0">
              <a:spcBef>
                <a:spcPts val="0"/>
              </a:spcBef>
              <a:buNone/>
              <a:defRPr sz="1600" b="1">
                <a:solidFill>
                  <a:schemeClr val="accent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_tradnl" dirty="0" err="1"/>
              <a:t>Title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36568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3151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 userDrawn="1"/>
        </p:nvSpPr>
        <p:spPr>
          <a:xfrm>
            <a:off x="2453189" y="1631161"/>
            <a:ext cx="4234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2800" b="1">
                <a:solidFill>
                  <a:srgbClr val="01467A"/>
                </a:solidFill>
                <a:latin typeface="Arial"/>
                <a:cs typeface="Arial"/>
              </a:defRPr>
            </a:lvl1pPr>
          </a:lstStyle>
          <a:p>
            <a:pPr algn="l"/>
            <a:r>
              <a:rPr lang="en-GB" sz="5400" dirty="0">
                <a:solidFill>
                  <a:schemeClr val="accent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Thank you!</a:t>
            </a:r>
          </a:p>
        </p:txBody>
      </p:sp>
      <p:sp>
        <p:nvSpPr>
          <p:cNvPr id="10" name="Marcador de texto 9"/>
          <p:cNvSpPr>
            <a:spLocks noGrp="1"/>
          </p:cNvSpPr>
          <p:nvPr>
            <p:ph type="body" sz="quarter" idx="10" hasCustomPrompt="1"/>
          </p:nvPr>
        </p:nvSpPr>
        <p:spPr>
          <a:xfrm>
            <a:off x="2453189" y="2940783"/>
            <a:ext cx="4217988" cy="1135062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1200" b="1" i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_tradnl" dirty="0"/>
              <a:t>SPEAKER</a:t>
            </a:r>
          </a:p>
          <a:p>
            <a:pPr lvl="0"/>
            <a:r>
              <a:rPr lang="es-ES_tradnl" dirty="0"/>
              <a:t>INSTITUTION</a:t>
            </a:r>
          </a:p>
          <a:p>
            <a:pPr lvl="0"/>
            <a:r>
              <a:rPr lang="es-ES_tradnl" dirty="0"/>
              <a:t>E-MAIL</a:t>
            </a:r>
          </a:p>
        </p:txBody>
      </p:sp>
    </p:spTree>
    <p:extLst>
      <p:ext uri="{BB962C8B-B14F-4D97-AF65-F5344CB8AC3E}">
        <p14:creationId xmlns:p14="http://schemas.microsoft.com/office/powerpoint/2010/main" val="156267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7B5BC8F6-F120-F44B-BED5-6B988CB0B33B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8" name="CuadroTexto 7"/>
          <p:cNvSpPr txBox="1"/>
          <p:nvPr userDrawn="1"/>
        </p:nvSpPr>
        <p:spPr>
          <a:xfrm>
            <a:off x="8351068" y="4907274"/>
            <a:ext cx="4094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fld id="{1D2EB81D-5D90-5B45-ABD7-2934922D2BFE}" type="slidenum">
              <a:rPr lang="es-ES" sz="800" smtClean="0">
                <a:solidFill>
                  <a:schemeClr val="bg1"/>
                </a:solidFill>
                <a:latin typeface="Franklin Gothic Book"/>
                <a:cs typeface="Franklin Gothic Book"/>
              </a:rPr>
              <a:pPr algn="l"/>
              <a:t>‹Nº›</a:t>
            </a:fld>
            <a:endParaRPr lang="es-ES" sz="800" dirty="0">
              <a:solidFill>
                <a:schemeClr val="bg1"/>
              </a:solidFill>
              <a:latin typeface="Franklin Gothic Book"/>
              <a:cs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4154032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66" r:id="rId4"/>
    <p:sldLayoutId id="2147483652" r:id="rId5"/>
    <p:sldLayoutId id="2147483653" r:id="rId6"/>
    <p:sldLayoutId id="2147483655" r:id="rId7"/>
    <p:sldLayoutId id="2147483665" r:id="rId8"/>
  </p:sldLayoutIdLst>
  <p:hf hdr="0" ftr="0" dt="0"/>
  <p:txStyles>
    <p:titleStyle>
      <a:lvl1pPr algn="r" defTabSz="457200" rtl="0" eaLnBrk="1" latinLnBrk="0" hangingPunct="1">
        <a:spcBef>
          <a:spcPct val="0"/>
        </a:spcBef>
        <a:buNone/>
        <a:defRPr sz="1300" b="1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D4C5D4C1-DE82-4F47-9434-0132030749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68120" y="2074058"/>
            <a:ext cx="6272182" cy="711317"/>
          </a:xfrm>
        </p:spPr>
        <p:txBody>
          <a:bodyPr/>
          <a:lstStyle/>
          <a:p>
            <a:pPr algn="ctr"/>
            <a:r>
              <a:rPr lang="es-ES" sz="2000" dirty="0">
                <a:solidFill>
                  <a:schemeClr val="bg1"/>
                </a:solidFill>
              </a:rPr>
              <a:t>PRESENTACIÓN DE LA INSTITUCION</a:t>
            </a:r>
          </a:p>
          <a:p>
            <a:pPr algn="ctr"/>
            <a:r>
              <a:rPr lang="es-ES" sz="2000" dirty="0"/>
              <a:t>PRESENTACIÓN DE XXXXXX</a:t>
            </a:r>
            <a:endParaRPr lang="es-ES" sz="2000" dirty="0">
              <a:solidFill>
                <a:schemeClr val="bg1"/>
              </a:solidFill>
            </a:endParaRP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B1471DD-930D-D84C-8962-FEC6E6403B2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68120" y="2982270"/>
            <a:ext cx="6841338" cy="325120"/>
          </a:xfrm>
        </p:spPr>
        <p:txBody>
          <a:bodyPr/>
          <a:lstStyle/>
          <a:p>
            <a:r>
              <a:rPr lang="es-ES" dirty="0"/>
              <a:t>Ponente: </a:t>
            </a:r>
            <a:r>
              <a:rPr lang="es-ES" dirty="0" err="1"/>
              <a:t>xxxx</a:t>
            </a:r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B9E6302-411A-2C48-AC9B-F1F91D24A6F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68120" y="3918680"/>
            <a:ext cx="5919614" cy="325120"/>
          </a:xfrm>
        </p:spPr>
        <p:txBody>
          <a:bodyPr/>
          <a:lstStyle/>
          <a:p>
            <a:r>
              <a:rPr lang="es-ES" dirty="0"/>
              <a:t>Universidad de Alicante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78674A5-E613-2345-A37B-83485A98514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68120" y="4215602"/>
            <a:ext cx="5919614" cy="325120"/>
          </a:xfrm>
        </p:spPr>
        <p:txBody>
          <a:bodyPr/>
          <a:lstStyle/>
          <a:p>
            <a:r>
              <a:rPr lang="es-ES" dirty="0"/>
              <a:t>4 de marzo de 2020</a:t>
            </a:r>
          </a:p>
          <a:p>
            <a:endParaRPr lang="es-ES" dirty="0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D1863B71-102A-8A43-858E-3AF7D5C2C5B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68120" y="3273573"/>
            <a:ext cx="5919614" cy="330850"/>
          </a:xfrm>
        </p:spPr>
        <p:txBody>
          <a:bodyPr/>
          <a:lstStyle/>
          <a:p>
            <a:r>
              <a:rPr lang="es-ES" sz="1200" dirty="0"/>
              <a:t>Puesto: </a:t>
            </a:r>
            <a:r>
              <a:rPr lang="es-ES" sz="1200" dirty="0" err="1"/>
              <a:t>xxxx</a:t>
            </a:r>
            <a:endParaRPr lang="es-ES" sz="1200" dirty="0"/>
          </a:p>
        </p:txBody>
      </p:sp>
      <p:sp>
        <p:nvSpPr>
          <p:cNvPr id="7" name="18 CuadroTexto">
            <a:extLst>
              <a:ext uri="{FF2B5EF4-FFF2-40B4-BE49-F238E27FC236}">
                <a16:creationId xmlns:a16="http://schemas.microsoft.com/office/drawing/2014/main" id="{C85E2E29-1EBF-8049-9BB8-ED837C96F151}"/>
              </a:ext>
            </a:extLst>
          </p:cNvPr>
          <p:cNvSpPr txBox="1"/>
          <p:nvPr/>
        </p:nvSpPr>
        <p:spPr>
          <a:xfrm>
            <a:off x="7000568" y="4196134"/>
            <a:ext cx="1048871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schemeClr val="bg1"/>
                </a:solidFill>
              </a:rPr>
              <a:t>LOGO</a:t>
            </a:r>
          </a:p>
          <a:p>
            <a:pPr algn="ctr"/>
            <a:r>
              <a:rPr lang="es-ES" dirty="0">
                <a:solidFill>
                  <a:schemeClr val="bg1"/>
                </a:solidFill>
              </a:rPr>
              <a:t>SOCIO</a:t>
            </a:r>
          </a:p>
        </p:txBody>
      </p:sp>
    </p:spTree>
    <p:extLst>
      <p:ext uri="{BB962C8B-B14F-4D97-AF65-F5344CB8AC3E}">
        <p14:creationId xmlns:p14="http://schemas.microsoft.com/office/powerpoint/2010/main" val="2091574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B64E4AEF-6784-CF4E-B9CB-70A83A6B061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17987" y="1052806"/>
            <a:ext cx="7001710" cy="312085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dirty="0">
                <a:ea typeface="Verdana" panose="020B0604030504040204" pitchFamily="34" charset="0"/>
              </a:rPr>
              <a:t>Información general de la institución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_tradnl" dirty="0"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dirty="0">
                <a:ea typeface="Verdana" panose="020B0604030504040204" pitchFamily="34" charset="0"/>
              </a:rPr>
              <a:t>Apoyo a los estudiantes con discapacidad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_tradnl" dirty="0"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dirty="0">
                <a:ea typeface="Verdana" panose="020B0604030504040204" pitchFamily="34" charset="0"/>
              </a:rPr>
              <a:t>Personal involucrado en el proyecto ACCESS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_tradnl" dirty="0"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dirty="0">
                <a:ea typeface="Verdana" panose="020B0604030504040204" pitchFamily="34" charset="0"/>
              </a:rPr>
              <a:t>Expectativas de este proyecto</a:t>
            </a:r>
            <a:endParaRPr lang="es-ES" dirty="0">
              <a:ea typeface="Verdana" panose="020B060403050404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841A417-D2B6-5B4D-8370-6878DFE16FFC}"/>
              </a:ext>
            </a:extLst>
          </p:cNvPr>
          <p:cNvSpPr txBox="1"/>
          <p:nvPr/>
        </p:nvSpPr>
        <p:spPr>
          <a:xfrm>
            <a:off x="199854" y="96813"/>
            <a:ext cx="87442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CONTENIDOS</a:t>
            </a:r>
          </a:p>
        </p:txBody>
      </p:sp>
    </p:spTree>
    <p:extLst>
      <p:ext uri="{BB962C8B-B14F-4D97-AF65-F5344CB8AC3E}">
        <p14:creationId xmlns:p14="http://schemas.microsoft.com/office/powerpoint/2010/main" val="4041459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7785D044-2026-C643-9CE5-8B455A0849D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ES" dirty="0" err="1"/>
              <a:t>Lorem</a:t>
            </a:r>
            <a:r>
              <a:rPr lang="es-ES" dirty="0"/>
              <a:t> </a:t>
            </a:r>
            <a:r>
              <a:rPr lang="es-ES" dirty="0" err="1"/>
              <a:t>ipsum</a:t>
            </a:r>
            <a:r>
              <a:rPr lang="es-ES" dirty="0"/>
              <a:t> dolor </a:t>
            </a:r>
            <a:r>
              <a:rPr lang="es-ES" dirty="0" err="1"/>
              <a:t>sit</a:t>
            </a:r>
            <a:r>
              <a:rPr lang="es-ES" dirty="0"/>
              <a:t> </a:t>
            </a:r>
            <a:r>
              <a:rPr lang="es-ES" dirty="0" err="1"/>
              <a:t>amet</a:t>
            </a:r>
            <a:r>
              <a:rPr lang="es-ES" dirty="0"/>
              <a:t>, </a:t>
            </a:r>
            <a:r>
              <a:rPr lang="es-ES" dirty="0" err="1"/>
              <a:t>consectetuer</a:t>
            </a:r>
            <a:r>
              <a:rPr lang="es-ES" dirty="0"/>
              <a:t> </a:t>
            </a:r>
            <a:r>
              <a:rPr lang="es-ES" dirty="0" err="1"/>
              <a:t>adipiscing</a:t>
            </a:r>
            <a:r>
              <a:rPr lang="es-ES" dirty="0"/>
              <a:t> </a:t>
            </a:r>
            <a:r>
              <a:rPr lang="es-ES" dirty="0" err="1"/>
              <a:t>elit</a:t>
            </a:r>
            <a:r>
              <a:rPr lang="es-ES" dirty="0"/>
              <a:t>. </a:t>
            </a:r>
            <a:r>
              <a:rPr lang="es-ES" dirty="0" err="1"/>
              <a:t>Aenean</a:t>
            </a:r>
            <a:r>
              <a:rPr lang="es-ES" dirty="0"/>
              <a:t> commodo </a:t>
            </a:r>
            <a:r>
              <a:rPr lang="es-ES" dirty="0" err="1"/>
              <a:t>ligula</a:t>
            </a:r>
            <a:r>
              <a:rPr lang="es-ES" dirty="0"/>
              <a:t> </a:t>
            </a:r>
            <a:r>
              <a:rPr lang="es-ES" dirty="0" err="1"/>
              <a:t>eget</a:t>
            </a:r>
            <a:r>
              <a:rPr lang="es-ES" dirty="0"/>
              <a:t> dolor. </a:t>
            </a:r>
            <a:r>
              <a:rPr lang="es-ES" dirty="0" err="1"/>
              <a:t>Aenean</a:t>
            </a:r>
            <a:r>
              <a:rPr lang="es-ES" dirty="0"/>
              <a:t> </a:t>
            </a:r>
            <a:r>
              <a:rPr lang="es-ES" dirty="0" err="1"/>
              <a:t>massa</a:t>
            </a:r>
            <a:r>
              <a:rPr lang="es-ES" dirty="0"/>
              <a:t>. Cum </a:t>
            </a:r>
            <a:r>
              <a:rPr lang="es-ES" dirty="0" err="1"/>
              <a:t>sociis</a:t>
            </a:r>
            <a:r>
              <a:rPr lang="es-ES" dirty="0"/>
              <a:t> </a:t>
            </a:r>
            <a:r>
              <a:rPr lang="es-ES" dirty="0" err="1"/>
              <a:t>natoque</a:t>
            </a:r>
            <a:r>
              <a:rPr lang="es-ES" dirty="0"/>
              <a:t> </a:t>
            </a:r>
            <a:r>
              <a:rPr lang="es-ES" dirty="0" err="1"/>
              <a:t>penatibus</a:t>
            </a:r>
            <a:r>
              <a:rPr lang="es-ES" dirty="0"/>
              <a:t> et </a:t>
            </a:r>
            <a:r>
              <a:rPr lang="es-ES" dirty="0" err="1"/>
              <a:t>magnis</a:t>
            </a:r>
            <a:r>
              <a:rPr lang="es-ES" dirty="0"/>
              <a:t> </a:t>
            </a:r>
            <a:r>
              <a:rPr lang="es-ES" dirty="0" err="1"/>
              <a:t>dis</a:t>
            </a:r>
            <a:r>
              <a:rPr lang="es-ES" dirty="0"/>
              <a:t> </a:t>
            </a:r>
            <a:r>
              <a:rPr lang="es-ES" dirty="0" err="1"/>
              <a:t>parturient</a:t>
            </a:r>
            <a:r>
              <a:rPr lang="es-ES" dirty="0"/>
              <a:t> montes.</a:t>
            </a:r>
          </a:p>
          <a:p>
            <a:r>
              <a:rPr lang="es-ES" dirty="0" err="1"/>
              <a:t>Nascetur</a:t>
            </a:r>
            <a:r>
              <a:rPr lang="es-ES" dirty="0"/>
              <a:t> </a:t>
            </a:r>
            <a:r>
              <a:rPr lang="es-ES" dirty="0" err="1"/>
              <a:t>ridiculus</a:t>
            </a:r>
            <a:r>
              <a:rPr lang="es-ES" dirty="0"/>
              <a:t> mus. </a:t>
            </a:r>
            <a:r>
              <a:rPr lang="es-ES" dirty="0" err="1"/>
              <a:t>Donec</a:t>
            </a:r>
            <a:r>
              <a:rPr lang="es-ES" dirty="0"/>
              <a:t> </a:t>
            </a:r>
            <a:r>
              <a:rPr lang="es-ES" dirty="0" err="1"/>
              <a:t>quam</a:t>
            </a:r>
            <a:r>
              <a:rPr lang="es-ES" dirty="0"/>
              <a:t> </a:t>
            </a:r>
            <a:r>
              <a:rPr lang="es-ES" dirty="0" err="1"/>
              <a:t>felis</a:t>
            </a:r>
            <a:r>
              <a:rPr lang="es-ES" dirty="0"/>
              <a:t>, </a:t>
            </a:r>
            <a:r>
              <a:rPr lang="es-ES" dirty="0" err="1"/>
              <a:t>ultricies</a:t>
            </a:r>
            <a:r>
              <a:rPr lang="es-ES" dirty="0"/>
              <a:t> </a:t>
            </a:r>
            <a:r>
              <a:rPr lang="es-ES" dirty="0" err="1"/>
              <a:t>nec</a:t>
            </a:r>
            <a:r>
              <a:rPr lang="es-ES" dirty="0"/>
              <a:t>, </a:t>
            </a:r>
            <a:r>
              <a:rPr lang="es-ES" dirty="0" err="1"/>
              <a:t>pellentesque</a:t>
            </a:r>
            <a:r>
              <a:rPr lang="es-ES" dirty="0"/>
              <a:t> </a:t>
            </a:r>
            <a:r>
              <a:rPr lang="es-ES" dirty="0" err="1"/>
              <a:t>eu</a:t>
            </a:r>
            <a:r>
              <a:rPr lang="es-ES" dirty="0"/>
              <a:t>, </a:t>
            </a:r>
            <a:r>
              <a:rPr lang="es-ES" dirty="0" err="1"/>
              <a:t>pretium</a:t>
            </a:r>
            <a:r>
              <a:rPr lang="es-ES" dirty="0"/>
              <a:t> </a:t>
            </a:r>
            <a:r>
              <a:rPr lang="es-ES" dirty="0" err="1"/>
              <a:t>quis</a:t>
            </a:r>
            <a:r>
              <a:rPr lang="es-ES" dirty="0"/>
              <a:t>, </a:t>
            </a:r>
            <a:r>
              <a:rPr lang="es-ES" dirty="0" err="1"/>
              <a:t>sem</a:t>
            </a:r>
            <a:r>
              <a:rPr lang="es-ES" dirty="0"/>
              <a:t>. </a:t>
            </a:r>
          </a:p>
          <a:p>
            <a:r>
              <a:rPr lang="es-ES" dirty="0" err="1"/>
              <a:t>Nulla</a:t>
            </a:r>
            <a:r>
              <a:rPr lang="es-ES" dirty="0"/>
              <a:t> </a:t>
            </a:r>
            <a:r>
              <a:rPr lang="es-ES" dirty="0" err="1"/>
              <a:t>consequat</a:t>
            </a:r>
            <a:r>
              <a:rPr lang="es-ES" dirty="0"/>
              <a:t> </a:t>
            </a:r>
            <a:r>
              <a:rPr lang="es-ES" dirty="0" err="1"/>
              <a:t>massa</a:t>
            </a:r>
            <a:r>
              <a:rPr lang="es-ES" dirty="0"/>
              <a:t> </a:t>
            </a:r>
            <a:r>
              <a:rPr lang="es-ES" dirty="0" err="1"/>
              <a:t>quis</a:t>
            </a:r>
            <a:r>
              <a:rPr lang="es-ES" dirty="0"/>
              <a:t> </a:t>
            </a:r>
            <a:r>
              <a:rPr lang="es-ES" dirty="0" err="1"/>
              <a:t>enim</a:t>
            </a:r>
            <a:r>
              <a:rPr lang="es-ES" dirty="0"/>
              <a:t>. </a:t>
            </a:r>
            <a:r>
              <a:rPr lang="es-ES" dirty="0" err="1"/>
              <a:t>Donec</a:t>
            </a:r>
            <a:r>
              <a:rPr lang="es-ES" dirty="0"/>
              <a:t> </a:t>
            </a:r>
            <a:r>
              <a:rPr lang="es-ES" dirty="0" err="1"/>
              <a:t>pede</a:t>
            </a:r>
            <a:r>
              <a:rPr lang="es-ES" dirty="0"/>
              <a:t> justo, </a:t>
            </a:r>
            <a:r>
              <a:rPr lang="es-ES" dirty="0" err="1"/>
              <a:t>fringilla</a:t>
            </a:r>
            <a:r>
              <a:rPr lang="es-ES" dirty="0"/>
              <a:t> </a:t>
            </a:r>
            <a:r>
              <a:rPr lang="es-ES" dirty="0" err="1"/>
              <a:t>vel</a:t>
            </a:r>
            <a:r>
              <a:rPr lang="es-ES" dirty="0"/>
              <a:t>, </a:t>
            </a:r>
            <a:r>
              <a:rPr lang="es-ES" dirty="0" err="1"/>
              <a:t>aliquet</a:t>
            </a:r>
            <a:r>
              <a:rPr lang="es-ES" dirty="0"/>
              <a:t> </a:t>
            </a:r>
            <a:r>
              <a:rPr lang="es-ES" dirty="0" err="1"/>
              <a:t>nec</a:t>
            </a:r>
            <a:r>
              <a:rPr lang="es-ES" dirty="0"/>
              <a:t>, </a:t>
            </a:r>
            <a:r>
              <a:rPr lang="es-ES" dirty="0" err="1"/>
              <a:t>vulputate</a:t>
            </a:r>
            <a:r>
              <a:rPr lang="es-ES" dirty="0"/>
              <a:t> </a:t>
            </a:r>
            <a:r>
              <a:rPr lang="es-ES" dirty="0" err="1"/>
              <a:t>eget</a:t>
            </a:r>
            <a:r>
              <a:rPr lang="es-ES" dirty="0"/>
              <a:t>, </a:t>
            </a:r>
            <a:r>
              <a:rPr lang="es-ES" dirty="0" err="1"/>
              <a:t>arcu</a:t>
            </a:r>
            <a:r>
              <a:rPr lang="es-ES" dirty="0"/>
              <a:t>. In </a:t>
            </a:r>
            <a:r>
              <a:rPr lang="es-ES" dirty="0" err="1"/>
              <a:t>enim</a:t>
            </a:r>
            <a:r>
              <a:rPr lang="es-ES" dirty="0"/>
              <a:t> justo, </a:t>
            </a:r>
            <a:r>
              <a:rPr lang="es-ES" dirty="0" err="1"/>
              <a:t>rhoncus</a:t>
            </a:r>
            <a:r>
              <a:rPr lang="es-ES" dirty="0"/>
              <a:t> ut, </a:t>
            </a:r>
            <a:r>
              <a:rPr lang="es-ES" dirty="0" err="1"/>
              <a:t>imperdiet</a:t>
            </a:r>
            <a:r>
              <a:rPr lang="es-ES" dirty="0"/>
              <a:t> a, </a:t>
            </a:r>
            <a:r>
              <a:rPr lang="es-ES" dirty="0" err="1"/>
              <a:t>venenatis</a:t>
            </a:r>
            <a:r>
              <a:rPr lang="es-ES" dirty="0"/>
              <a:t> vitae, justo. </a:t>
            </a:r>
          </a:p>
          <a:p>
            <a:r>
              <a:rPr lang="es-ES" dirty="0" err="1"/>
              <a:t>Nullam</a:t>
            </a:r>
            <a:r>
              <a:rPr lang="es-ES" dirty="0"/>
              <a:t> </a:t>
            </a:r>
            <a:r>
              <a:rPr lang="es-ES" dirty="0" err="1"/>
              <a:t>dictum</a:t>
            </a:r>
            <a:r>
              <a:rPr lang="es-ES" dirty="0"/>
              <a:t> </a:t>
            </a:r>
            <a:r>
              <a:rPr lang="es-ES" dirty="0" err="1"/>
              <a:t>felis</a:t>
            </a:r>
            <a:r>
              <a:rPr lang="es-ES" dirty="0"/>
              <a:t> </a:t>
            </a:r>
            <a:r>
              <a:rPr lang="es-ES" dirty="0" err="1"/>
              <a:t>eu</a:t>
            </a:r>
            <a:r>
              <a:rPr lang="es-ES" dirty="0"/>
              <a:t> </a:t>
            </a:r>
            <a:r>
              <a:rPr lang="es-ES" dirty="0" err="1"/>
              <a:t>pede</a:t>
            </a:r>
            <a:r>
              <a:rPr lang="es-ES" dirty="0"/>
              <a:t> </a:t>
            </a:r>
            <a:r>
              <a:rPr lang="es-ES" dirty="0" err="1"/>
              <a:t>mollis</a:t>
            </a:r>
            <a:r>
              <a:rPr lang="es-ES" dirty="0"/>
              <a:t> </a:t>
            </a:r>
            <a:r>
              <a:rPr lang="es-ES" dirty="0" err="1"/>
              <a:t>pretium</a:t>
            </a:r>
            <a:r>
              <a:rPr lang="es-ES" dirty="0"/>
              <a:t>. </a:t>
            </a:r>
            <a:r>
              <a:rPr lang="es-ES" dirty="0" err="1"/>
              <a:t>Integer</a:t>
            </a:r>
            <a:r>
              <a:rPr lang="es-ES" dirty="0"/>
              <a:t> </a:t>
            </a:r>
            <a:r>
              <a:rPr lang="es-ES" dirty="0" err="1"/>
              <a:t>tincidunt</a:t>
            </a:r>
            <a:r>
              <a:rPr lang="es-ES" dirty="0"/>
              <a:t>. </a:t>
            </a:r>
            <a:r>
              <a:rPr lang="es-ES" dirty="0" err="1"/>
              <a:t>Cras</a:t>
            </a:r>
            <a:r>
              <a:rPr lang="es-ES" dirty="0"/>
              <a:t> </a:t>
            </a:r>
            <a:r>
              <a:rPr lang="es-ES" dirty="0" err="1"/>
              <a:t>dapibus</a:t>
            </a:r>
            <a:r>
              <a:rPr lang="es-ES" dirty="0"/>
              <a:t>. 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B77666D-8C83-7A43-BED3-F045A5CBD98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s-ES" dirty="0"/>
              <a:t>XXXXX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F8D2A65-B4B3-E14A-8013-F0567FA4AE24}"/>
              </a:ext>
            </a:extLst>
          </p:cNvPr>
          <p:cNvSpPr txBox="1"/>
          <p:nvPr/>
        </p:nvSpPr>
        <p:spPr>
          <a:xfrm>
            <a:off x="142362" y="120461"/>
            <a:ext cx="87442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Información general de la institución</a:t>
            </a:r>
          </a:p>
          <a:p>
            <a:endParaRPr lang="es-E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06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7785D044-2026-C643-9CE5-8B455A0849D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ES" dirty="0" err="1"/>
              <a:t>Lorem</a:t>
            </a:r>
            <a:r>
              <a:rPr lang="es-ES" dirty="0"/>
              <a:t> </a:t>
            </a:r>
            <a:r>
              <a:rPr lang="es-ES" dirty="0" err="1"/>
              <a:t>ipsum</a:t>
            </a:r>
            <a:r>
              <a:rPr lang="es-ES" dirty="0"/>
              <a:t> dolor </a:t>
            </a:r>
            <a:r>
              <a:rPr lang="es-ES" dirty="0" err="1"/>
              <a:t>sit</a:t>
            </a:r>
            <a:r>
              <a:rPr lang="es-ES" dirty="0"/>
              <a:t> </a:t>
            </a:r>
            <a:r>
              <a:rPr lang="es-ES" dirty="0" err="1"/>
              <a:t>amet</a:t>
            </a:r>
            <a:r>
              <a:rPr lang="es-ES" dirty="0"/>
              <a:t>, </a:t>
            </a:r>
            <a:r>
              <a:rPr lang="es-ES" dirty="0" err="1"/>
              <a:t>consectetuer</a:t>
            </a:r>
            <a:r>
              <a:rPr lang="es-ES" dirty="0"/>
              <a:t> </a:t>
            </a:r>
            <a:r>
              <a:rPr lang="es-ES" dirty="0" err="1"/>
              <a:t>adipiscing</a:t>
            </a:r>
            <a:r>
              <a:rPr lang="es-ES" dirty="0"/>
              <a:t> </a:t>
            </a:r>
            <a:r>
              <a:rPr lang="es-ES" dirty="0" err="1"/>
              <a:t>elit</a:t>
            </a:r>
            <a:r>
              <a:rPr lang="es-ES" dirty="0"/>
              <a:t>. </a:t>
            </a:r>
            <a:r>
              <a:rPr lang="es-ES" dirty="0" err="1"/>
              <a:t>Aenean</a:t>
            </a:r>
            <a:r>
              <a:rPr lang="es-ES" dirty="0"/>
              <a:t> commodo </a:t>
            </a:r>
            <a:r>
              <a:rPr lang="es-ES" dirty="0" err="1"/>
              <a:t>ligula</a:t>
            </a:r>
            <a:r>
              <a:rPr lang="es-ES" dirty="0"/>
              <a:t> </a:t>
            </a:r>
            <a:r>
              <a:rPr lang="es-ES" dirty="0" err="1"/>
              <a:t>eget</a:t>
            </a:r>
            <a:r>
              <a:rPr lang="es-ES" dirty="0"/>
              <a:t> dolor. </a:t>
            </a:r>
            <a:r>
              <a:rPr lang="es-ES" dirty="0" err="1"/>
              <a:t>Aenean</a:t>
            </a:r>
            <a:r>
              <a:rPr lang="es-ES" dirty="0"/>
              <a:t> </a:t>
            </a:r>
            <a:r>
              <a:rPr lang="es-ES" dirty="0" err="1"/>
              <a:t>massa</a:t>
            </a:r>
            <a:r>
              <a:rPr lang="es-ES" dirty="0"/>
              <a:t>. Cum </a:t>
            </a:r>
            <a:r>
              <a:rPr lang="es-ES" dirty="0" err="1"/>
              <a:t>sociis</a:t>
            </a:r>
            <a:r>
              <a:rPr lang="es-ES" dirty="0"/>
              <a:t> </a:t>
            </a:r>
            <a:r>
              <a:rPr lang="es-ES" dirty="0" err="1"/>
              <a:t>natoque</a:t>
            </a:r>
            <a:r>
              <a:rPr lang="es-ES" dirty="0"/>
              <a:t> </a:t>
            </a:r>
            <a:r>
              <a:rPr lang="es-ES" dirty="0" err="1"/>
              <a:t>penatibus</a:t>
            </a:r>
            <a:r>
              <a:rPr lang="es-ES" dirty="0"/>
              <a:t> et </a:t>
            </a:r>
            <a:r>
              <a:rPr lang="es-ES" dirty="0" err="1"/>
              <a:t>magnis</a:t>
            </a:r>
            <a:r>
              <a:rPr lang="es-ES" dirty="0"/>
              <a:t> </a:t>
            </a:r>
            <a:r>
              <a:rPr lang="es-ES" dirty="0" err="1"/>
              <a:t>dis</a:t>
            </a:r>
            <a:r>
              <a:rPr lang="es-ES" dirty="0"/>
              <a:t> </a:t>
            </a:r>
            <a:r>
              <a:rPr lang="es-ES" dirty="0" err="1"/>
              <a:t>parturient</a:t>
            </a:r>
            <a:r>
              <a:rPr lang="es-ES" dirty="0"/>
              <a:t> montes.</a:t>
            </a:r>
          </a:p>
          <a:p>
            <a:r>
              <a:rPr lang="es-ES" dirty="0" err="1"/>
              <a:t>Nascetur</a:t>
            </a:r>
            <a:r>
              <a:rPr lang="es-ES" dirty="0"/>
              <a:t> </a:t>
            </a:r>
            <a:r>
              <a:rPr lang="es-ES" dirty="0" err="1"/>
              <a:t>ridiculus</a:t>
            </a:r>
            <a:r>
              <a:rPr lang="es-ES" dirty="0"/>
              <a:t> mus. </a:t>
            </a:r>
            <a:r>
              <a:rPr lang="es-ES" dirty="0" err="1"/>
              <a:t>Donec</a:t>
            </a:r>
            <a:r>
              <a:rPr lang="es-ES" dirty="0"/>
              <a:t> </a:t>
            </a:r>
            <a:r>
              <a:rPr lang="es-ES" dirty="0" err="1"/>
              <a:t>quam</a:t>
            </a:r>
            <a:r>
              <a:rPr lang="es-ES" dirty="0"/>
              <a:t> </a:t>
            </a:r>
            <a:r>
              <a:rPr lang="es-ES" dirty="0" err="1"/>
              <a:t>felis</a:t>
            </a:r>
            <a:r>
              <a:rPr lang="es-ES" dirty="0"/>
              <a:t>, </a:t>
            </a:r>
            <a:r>
              <a:rPr lang="es-ES" dirty="0" err="1"/>
              <a:t>ultricies</a:t>
            </a:r>
            <a:r>
              <a:rPr lang="es-ES" dirty="0"/>
              <a:t> </a:t>
            </a:r>
            <a:r>
              <a:rPr lang="es-ES" dirty="0" err="1"/>
              <a:t>nec</a:t>
            </a:r>
            <a:r>
              <a:rPr lang="es-ES" dirty="0"/>
              <a:t>, </a:t>
            </a:r>
            <a:r>
              <a:rPr lang="es-ES" dirty="0" err="1"/>
              <a:t>pellentesque</a:t>
            </a:r>
            <a:r>
              <a:rPr lang="es-ES" dirty="0"/>
              <a:t> </a:t>
            </a:r>
            <a:r>
              <a:rPr lang="es-ES" dirty="0" err="1"/>
              <a:t>eu</a:t>
            </a:r>
            <a:r>
              <a:rPr lang="es-ES" dirty="0"/>
              <a:t>, </a:t>
            </a:r>
            <a:r>
              <a:rPr lang="es-ES" dirty="0" err="1"/>
              <a:t>pretium</a:t>
            </a:r>
            <a:r>
              <a:rPr lang="es-ES" dirty="0"/>
              <a:t> </a:t>
            </a:r>
            <a:r>
              <a:rPr lang="es-ES" dirty="0" err="1"/>
              <a:t>quis</a:t>
            </a:r>
            <a:r>
              <a:rPr lang="es-ES" dirty="0"/>
              <a:t>, </a:t>
            </a:r>
            <a:r>
              <a:rPr lang="es-ES" dirty="0" err="1"/>
              <a:t>sem</a:t>
            </a:r>
            <a:r>
              <a:rPr lang="es-ES" dirty="0"/>
              <a:t>. </a:t>
            </a:r>
          </a:p>
          <a:p>
            <a:r>
              <a:rPr lang="es-ES" dirty="0" err="1"/>
              <a:t>Nulla</a:t>
            </a:r>
            <a:r>
              <a:rPr lang="es-ES" dirty="0"/>
              <a:t> </a:t>
            </a:r>
            <a:r>
              <a:rPr lang="es-ES" dirty="0" err="1"/>
              <a:t>consequat</a:t>
            </a:r>
            <a:r>
              <a:rPr lang="es-ES" dirty="0"/>
              <a:t> </a:t>
            </a:r>
            <a:r>
              <a:rPr lang="es-ES" dirty="0" err="1"/>
              <a:t>massa</a:t>
            </a:r>
            <a:r>
              <a:rPr lang="es-ES" dirty="0"/>
              <a:t> </a:t>
            </a:r>
            <a:r>
              <a:rPr lang="es-ES" dirty="0" err="1"/>
              <a:t>quis</a:t>
            </a:r>
            <a:r>
              <a:rPr lang="es-ES" dirty="0"/>
              <a:t> </a:t>
            </a:r>
            <a:r>
              <a:rPr lang="es-ES" dirty="0" err="1"/>
              <a:t>enim</a:t>
            </a:r>
            <a:r>
              <a:rPr lang="es-ES" dirty="0"/>
              <a:t>. </a:t>
            </a:r>
            <a:r>
              <a:rPr lang="es-ES" dirty="0" err="1"/>
              <a:t>Donec</a:t>
            </a:r>
            <a:r>
              <a:rPr lang="es-ES" dirty="0"/>
              <a:t> </a:t>
            </a:r>
            <a:r>
              <a:rPr lang="es-ES" dirty="0" err="1"/>
              <a:t>pede</a:t>
            </a:r>
            <a:r>
              <a:rPr lang="es-ES" dirty="0"/>
              <a:t> justo, </a:t>
            </a:r>
            <a:r>
              <a:rPr lang="es-ES" dirty="0" err="1"/>
              <a:t>fringilla</a:t>
            </a:r>
            <a:r>
              <a:rPr lang="es-ES" dirty="0"/>
              <a:t> </a:t>
            </a:r>
            <a:r>
              <a:rPr lang="es-ES" dirty="0" err="1"/>
              <a:t>vel</a:t>
            </a:r>
            <a:r>
              <a:rPr lang="es-ES" dirty="0"/>
              <a:t>, </a:t>
            </a:r>
            <a:r>
              <a:rPr lang="es-ES" dirty="0" err="1"/>
              <a:t>aliquet</a:t>
            </a:r>
            <a:r>
              <a:rPr lang="es-ES" dirty="0"/>
              <a:t> </a:t>
            </a:r>
            <a:r>
              <a:rPr lang="es-ES" dirty="0" err="1"/>
              <a:t>nec</a:t>
            </a:r>
            <a:r>
              <a:rPr lang="es-ES" dirty="0"/>
              <a:t>, </a:t>
            </a:r>
            <a:r>
              <a:rPr lang="es-ES" dirty="0" err="1"/>
              <a:t>vulputate</a:t>
            </a:r>
            <a:r>
              <a:rPr lang="es-ES" dirty="0"/>
              <a:t> </a:t>
            </a:r>
            <a:r>
              <a:rPr lang="es-ES" dirty="0" err="1"/>
              <a:t>eget</a:t>
            </a:r>
            <a:r>
              <a:rPr lang="es-ES" dirty="0"/>
              <a:t>, </a:t>
            </a:r>
            <a:r>
              <a:rPr lang="es-ES" dirty="0" err="1"/>
              <a:t>arcu</a:t>
            </a:r>
            <a:r>
              <a:rPr lang="es-ES" dirty="0"/>
              <a:t>. In </a:t>
            </a:r>
            <a:r>
              <a:rPr lang="es-ES" dirty="0" err="1"/>
              <a:t>enim</a:t>
            </a:r>
            <a:r>
              <a:rPr lang="es-ES" dirty="0"/>
              <a:t> justo, </a:t>
            </a:r>
            <a:r>
              <a:rPr lang="es-ES" dirty="0" err="1"/>
              <a:t>rhoncus</a:t>
            </a:r>
            <a:r>
              <a:rPr lang="es-ES" dirty="0"/>
              <a:t> ut, </a:t>
            </a:r>
            <a:r>
              <a:rPr lang="es-ES" dirty="0" err="1"/>
              <a:t>imperdiet</a:t>
            </a:r>
            <a:r>
              <a:rPr lang="es-ES" dirty="0"/>
              <a:t> a, </a:t>
            </a:r>
            <a:r>
              <a:rPr lang="es-ES" dirty="0" err="1"/>
              <a:t>venenatis</a:t>
            </a:r>
            <a:r>
              <a:rPr lang="es-ES" dirty="0"/>
              <a:t> vitae, justo. </a:t>
            </a:r>
          </a:p>
          <a:p>
            <a:r>
              <a:rPr lang="es-ES" dirty="0" err="1"/>
              <a:t>Nullam</a:t>
            </a:r>
            <a:r>
              <a:rPr lang="es-ES" dirty="0"/>
              <a:t> </a:t>
            </a:r>
            <a:r>
              <a:rPr lang="es-ES" dirty="0" err="1"/>
              <a:t>dictum</a:t>
            </a:r>
            <a:r>
              <a:rPr lang="es-ES" dirty="0"/>
              <a:t> </a:t>
            </a:r>
            <a:r>
              <a:rPr lang="es-ES" dirty="0" err="1"/>
              <a:t>felis</a:t>
            </a:r>
            <a:r>
              <a:rPr lang="es-ES" dirty="0"/>
              <a:t> </a:t>
            </a:r>
            <a:r>
              <a:rPr lang="es-ES" dirty="0" err="1"/>
              <a:t>eu</a:t>
            </a:r>
            <a:r>
              <a:rPr lang="es-ES" dirty="0"/>
              <a:t> </a:t>
            </a:r>
            <a:r>
              <a:rPr lang="es-ES" dirty="0" err="1"/>
              <a:t>pede</a:t>
            </a:r>
            <a:r>
              <a:rPr lang="es-ES" dirty="0"/>
              <a:t> </a:t>
            </a:r>
            <a:r>
              <a:rPr lang="es-ES" dirty="0" err="1"/>
              <a:t>mollis</a:t>
            </a:r>
            <a:r>
              <a:rPr lang="es-ES" dirty="0"/>
              <a:t> </a:t>
            </a:r>
            <a:r>
              <a:rPr lang="es-ES" dirty="0" err="1"/>
              <a:t>pretium</a:t>
            </a:r>
            <a:r>
              <a:rPr lang="es-ES" dirty="0"/>
              <a:t>. </a:t>
            </a:r>
            <a:r>
              <a:rPr lang="es-ES" dirty="0" err="1"/>
              <a:t>Integer</a:t>
            </a:r>
            <a:r>
              <a:rPr lang="es-ES" dirty="0"/>
              <a:t> </a:t>
            </a:r>
            <a:r>
              <a:rPr lang="es-ES" dirty="0" err="1"/>
              <a:t>tincidunt</a:t>
            </a:r>
            <a:r>
              <a:rPr lang="es-ES" dirty="0"/>
              <a:t>. </a:t>
            </a:r>
            <a:r>
              <a:rPr lang="es-ES" dirty="0" err="1"/>
              <a:t>Cras</a:t>
            </a:r>
            <a:r>
              <a:rPr lang="es-ES" dirty="0"/>
              <a:t> </a:t>
            </a:r>
            <a:r>
              <a:rPr lang="es-ES" dirty="0" err="1"/>
              <a:t>dapibus</a:t>
            </a:r>
            <a:r>
              <a:rPr lang="es-ES" dirty="0"/>
              <a:t>. 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B77666D-8C83-7A43-BED3-F045A5CBD98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s-ES" dirty="0"/>
              <a:t>XXXXX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F8D2A65-B4B3-E14A-8013-F0567FA4AE24}"/>
              </a:ext>
            </a:extLst>
          </p:cNvPr>
          <p:cNvSpPr txBox="1"/>
          <p:nvPr/>
        </p:nvSpPr>
        <p:spPr>
          <a:xfrm>
            <a:off x="142362" y="120461"/>
            <a:ext cx="87442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Apoyo a los estudiantes con discapacidad</a:t>
            </a:r>
          </a:p>
          <a:p>
            <a:endParaRPr lang="es-E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25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7785D044-2026-C643-9CE5-8B455A0849D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ES" dirty="0" err="1"/>
              <a:t>Lorem</a:t>
            </a:r>
            <a:r>
              <a:rPr lang="es-ES" dirty="0"/>
              <a:t> </a:t>
            </a:r>
            <a:r>
              <a:rPr lang="es-ES" dirty="0" err="1"/>
              <a:t>ipsum</a:t>
            </a:r>
            <a:r>
              <a:rPr lang="es-ES" dirty="0"/>
              <a:t> dolor </a:t>
            </a:r>
            <a:r>
              <a:rPr lang="es-ES" dirty="0" err="1"/>
              <a:t>sit</a:t>
            </a:r>
            <a:r>
              <a:rPr lang="es-ES" dirty="0"/>
              <a:t> </a:t>
            </a:r>
            <a:r>
              <a:rPr lang="es-ES" dirty="0" err="1"/>
              <a:t>amet</a:t>
            </a:r>
            <a:r>
              <a:rPr lang="es-ES" dirty="0"/>
              <a:t>, </a:t>
            </a:r>
            <a:r>
              <a:rPr lang="es-ES" dirty="0" err="1"/>
              <a:t>consectetuer</a:t>
            </a:r>
            <a:r>
              <a:rPr lang="es-ES" dirty="0"/>
              <a:t> </a:t>
            </a:r>
            <a:r>
              <a:rPr lang="es-ES" dirty="0" err="1"/>
              <a:t>adipiscing</a:t>
            </a:r>
            <a:r>
              <a:rPr lang="es-ES" dirty="0"/>
              <a:t> </a:t>
            </a:r>
            <a:r>
              <a:rPr lang="es-ES" dirty="0" err="1"/>
              <a:t>elit</a:t>
            </a:r>
            <a:r>
              <a:rPr lang="es-ES" dirty="0"/>
              <a:t>. </a:t>
            </a:r>
            <a:r>
              <a:rPr lang="es-ES" dirty="0" err="1"/>
              <a:t>Aenean</a:t>
            </a:r>
            <a:r>
              <a:rPr lang="es-ES" dirty="0"/>
              <a:t> commodo </a:t>
            </a:r>
            <a:r>
              <a:rPr lang="es-ES" dirty="0" err="1"/>
              <a:t>ligula</a:t>
            </a:r>
            <a:r>
              <a:rPr lang="es-ES" dirty="0"/>
              <a:t> </a:t>
            </a:r>
            <a:r>
              <a:rPr lang="es-ES" dirty="0" err="1"/>
              <a:t>eget</a:t>
            </a:r>
            <a:r>
              <a:rPr lang="es-ES" dirty="0"/>
              <a:t> dolor. </a:t>
            </a:r>
            <a:r>
              <a:rPr lang="es-ES" dirty="0" err="1"/>
              <a:t>Aenean</a:t>
            </a:r>
            <a:r>
              <a:rPr lang="es-ES" dirty="0"/>
              <a:t> </a:t>
            </a:r>
            <a:r>
              <a:rPr lang="es-ES" dirty="0" err="1"/>
              <a:t>massa</a:t>
            </a:r>
            <a:r>
              <a:rPr lang="es-ES" dirty="0"/>
              <a:t>. Cum </a:t>
            </a:r>
            <a:r>
              <a:rPr lang="es-ES" dirty="0" err="1"/>
              <a:t>sociis</a:t>
            </a:r>
            <a:r>
              <a:rPr lang="es-ES" dirty="0"/>
              <a:t> </a:t>
            </a:r>
            <a:r>
              <a:rPr lang="es-ES" dirty="0" err="1"/>
              <a:t>natoque</a:t>
            </a:r>
            <a:r>
              <a:rPr lang="es-ES" dirty="0"/>
              <a:t> </a:t>
            </a:r>
            <a:r>
              <a:rPr lang="es-ES" dirty="0" err="1"/>
              <a:t>penatibus</a:t>
            </a:r>
            <a:r>
              <a:rPr lang="es-ES" dirty="0"/>
              <a:t> et </a:t>
            </a:r>
            <a:r>
              <a:rPr lang="es-ES" dirty="0" err="1"/>
              <a:t>magnis</a:t>
            </a:r>
            <a:r>
              <a:rPr lang="es-ES" dirty="0"/>
              <a:t> </a:t>
            </a:r>
            <a:r>
              <a:rPr lang="es-ES" dirty="0" err="1"/>
              <a:t>dis</a:t>
            </a:r>
            <a:r>
              <a:rPr lang="es-ES" dirty="0"/>
              <a:t> </a:t>
            </a:r>
            <a:r>
              <a:rPr lang="es-ES" dirty="0" err="1"/>
              <a:t>parturient</a:t>
            </a:r>
            <a:r>
              <a:rPr lang="es-ES" dirty="0"/>
              <a:t> montes.</a:t>
            </a:r>
          </a:p>
          <a:p>
            <a:r>
              <a:rPr lang="es-ES" dirty="0" err="1"/>
              <a:t>Nascetur</a:t>
            </a:r>
            <a:r>
              <a:rPr lang="es-ES" dirty="0"/>
              <a:t> </a:t>
            </a:r>
            <a:r>
              <a:rPr lang="es-ES" dirty="0" err="1"/>
              <a:t>ridiculus</a:t>
            </a:r>
            <a:r>
              <a:rPr lang="es-ES" dirty="0"/>
              <a:t> mus. </a:t>
            </a:r>
            <a:r>
              <a:rPr lang="es-ES" dirty="0" err="1"/>
              <a:t>Donec</a:t>
            </a:r>
            <a:r>
              <a:rPr lang="es-ES" dirty="0"/>
              <a:t> </a:t>
            </a:r>
            <a:r>
              <a:rPr lang="es-ES" dirty="0" err="1"/>
              <a:t>quam</a:t>
            </a:r>
            <a:r>
              <a:rPr lang="es-ES" dirty="0"/>
              <a:t> </a:t>
            </a:r>
            <a:r>
              <a:rPr lang="es-ES" dirty="0" err="1"/>
              <a:t>felis</a:t>
            </a:r>
            <a:r>
              <a:rPr lang="es-ES" dirty="0"/>
              <a:t>, </a:t>
            </a:r>
            <a:r>
              <a:rPr lang="es-ES" dirty="0" err="1"/>
              <a:t>ultricies</a:t>
            </a:r>
            <a:r>
              <a:rPr lang="es-ES" dirty="0"/>
              <a:t> </a:t>
            </a:r>
            <a:r>
              <a:rPr lang="es-ES" dirty="0" err="1"/>
              <a:t>nec</a:t>
            </a:r>
            <a:r>
              <a:rPr lang="es-ES" dirty="0"/>
              <a:t>, </a:t>
            </a:r>
            <a:r>
              <a:rPr lang="es-ES" dirty="0" err="1"/>
              <a:t>pellentesque</a:t>
            </a:r>
            <a:r>
              <a:rPr lang="es-ES" dirty="0"/>
              <a:t> </a:t>
            </a:r>
            <a:r>
              <a:rPr lang="es-ES" dirty="0" err="1"/>
              <a:t>eu</a:t>
            </a:r>
            <a:r>
              <a:rPr lang="es-ES" dirty="0"/>
              <a:t>, </a:t>
            </a:r>
            <a:r>
              <a:rPr lang="es-ES" dirty="0" err="1"/>
              <a:t>pretium</a:t>
            </a:r>
            <a:r>
              <a:rPr lang="es-ES" dirty="0"/>
              <a:t> </a:t>
            </a:r>
            <a:r>
              <a:rPr lang="es-ES" dirty="0" err="1"/>
              <a:t>quis</a:t>
            </a:r>
            <a:r>
              <a:rPr lang="es-ES" dirty="0"/>
              <a:t>, </a:t>
            </a:r>
            <a:r>
              <a:rPr lang="es-ES" dirty="0" err="1"/>
              <a:t>sem</a:t>
            </a:r>
            <a:r>
              <a:rPr lang="es-ES" dirty="0"/>
              <a:t>. </a:t>
            </a:r>
          </a:p>
          <a:p>
            <a:r>
              <a:rPr lang="es-ES" dirty="0" err="1"/>
              <a:t>Nulla</a:t>
            </a:r>
            <a:r>
              <a:rPr lang="es-ES" dirty="0"/>
              <a:t> </a:t>
            </a:r>
            <a:r>
              <a:rPr lang="es-ES" dirty="0" err="1"/>
              <a:t>consequat</a:t>
            </a:r>
            <a:r>
              <a:rPr lang="es-ES" dirty="0"/>
              <a:t> </a:t>
            </a:r>
            <a:r>
              <a:rPr lang="es-ES" dirty="0" err="1"/>
              <a:t>massa</a:t>
            </a:r>
            <a:r>
              <a:rPr lang="es-ES" dirty="0"/>
              <a:t> </a:t>
            </a:r>
            <a:r>
              <a:rPr lang="es-ES" dirty="0" err="1"/>
              <a:t>quis</a:t>
            </a:r>
            <a:r>
              <a:rPr lang="es-ES" dirty="0"/>
              <a:t> </a:t>
            </a:r>
            <a:r>
              <a:rPr lang="es-ES" dirty="0" err="1"/>
              <a:t>enim</a:t>
            </a:r>
            <a:r>
              <a:rPr lang="es-ES" dirty="0"/>
              <a:t>. </a:t>
            </a:r>
            <a:r>
              <a:rPr lang="es-ES" dirty="0" err="1"/>
              <a:t>Donec</a:t>
            </a:r>
            <a:r>
              <a:rPr lang="es-ES" dirty="0"/>
              <a:t> </a:t>
            </a:r>
            <a:r>
              <a:rPr lang="es-ES" dirty="0" err="1"/>
              <a:t>pede</a:t>
            </a:r>
            <a:r>
              <a:rPr lang="es-ES" dirty="0"/>
              <a:t> justo, </a:t>
            </a:r>
            <a:r>
              <a:rPr lang="es-ES" dirty="0" err="1"/>
              <a:t>fringilla</a:t>
            </a:r>
            <a:r>
              <a:rPr lang="es-ES" dirty="0"/>
              <a:t> </a:t>
            </a:r>
            <a:r>
              <a:rPr lang="es-ES" dirty="0" err="1"/>
              <a:t>vel</a:t>
            </a:r>
            <a:r>
              <a:rPr lang="es-ES" dirty="0"/>
              <a:t>, </a:t>
            </a:r>
            <a:r>
              <a:rPr lang="es-ES" dirty="0" err="1"/>
              <a:t>aliquet</a:t>
            </a:r>
            <a:r>
              <a:rPr lang="es-ES" dirty="0"/>
              <a:t> </a:t>
            </a:r>
            <a:r>
              <a:rPr lang="es-ES" dirty="0" err="1"/>
              <a:t>nec</a:t>
            </a:r>
            <a:r>
              <a:rPr lang="es-ES" dirty="0"/>
              <a:t>, </a:t>
            </a:r>
            <a:r>
              <a:rPr lang="es-ES" dirty="0" err="1"/>
              <a:t>vulputate</a:t>
            </a:r>
            <a:r>
              <a:rPr lang="es-ES" dirty="0"/>
              <a:t> </a:t>
            </a:r>
            <a:r>
              <a:rPr lang="es-ES" dirty="0" err="1"/>
              <a:t>eget</a:t>
            </a:r>
            <a:r>
              <a:rPr lang="es-ES" dirty="0"/>
              <a:t>, </a:t>
            </a:r>
            <a:r>
              <a:rPr lang="es-ES" dirty="0" err="1"/>
              <a:t>arcu</a:t>
            </a:r>
            <a:r>
              <a:rPr lang="es-ES" dirty="0"/>
              <a:t>. In </a:t>
            </a:r>
            <a:r>
              <a:rPr lang="es-ES" dirty="0" err="1"/>
              <a:t>enim</a:t>
            </a:r>
            <a:r>
              <a:rPr lang="es-ES" dirty="0"/>
              <a:t> justo, </a:t>
            </a:r>
            <a:r>
              <a:rPr lang="es-ES" dirty="0" err="1"/>
              <a:t>rhoncus</a:t>
            </a:r>
            <a:r>
              <a:rPr lang="es-ES" dirty="0"/>
              <a:t> ut, </a:t>
            </a:r>
            <a:r>
              <a:rPr lang="es-ES" dirty="0" err="1"/>
              <a:t>imperdiet</a:t>
            </a:r>
            <a:r>
              <a:rPr lang="es-ES" dirty="0"/>
              <a:t> a, </a:t>
            </a:r>
            <a:r>
              <a:rPr lang="es-ES" dirty="0" err="1"/>
              <a:t>venenatis</a:t>
            </a:r>
            <a:r>
              <a:rPr lang="es-ES" dirty="0"/>
              <a:t> vitae, justo. </a:t>
            </a:r>
          </a:p>
          <a:p>
            <a:r>
              <a:rPr lang="es-ES" dirty="0" err="1"/>
              <a:t>Nullam</a:t>
            </a:r>
            <a:r>
              <a:rPr lang="es-ES" dirty="0"/>
              <a:t> </a:t>
            </a:r>
            <a:r>
              <a:rPr lang="es-ES" dirty="0" err="1"/>
              <a:t>dictum</a:t>
            </a:r>
            <a:r>
              <a:rPr lang="es-ES" dirty="0"/>
              <a:t> </a:t>
            </a:r>
            <a:r>
              <a:rPr lang="es-ES" dirty="0" err="1"/>
              <a:t>felis</a:t>
            </a:r>
            <a:r>
              <a:rPr lang="es-ES" dirty="0"/>
              <a:t> </a:t>
            </a:r>
            <a:r>
              <a:rPr lang="es-ES" dirty="0" err="1"/>
              <a:t>eu</a:t>
            </a:r>
            <a:r>
              <a:rPr lang="es-ES" dirty="0"/>
              <a:t> </a:t>
            </a:r>
            <a:r>
              <a:rPr lang="es-ES" dirty="0" err="1"/>
              <a:t>pede</a:t>
            </a:r>
            <a:r>
              <a:rPr lang="es-ES" dirty="0"/>
              <a:t> </a:t>
            </a:r>
            <a:r>
              <a:rPr lang="es-ES" dirty="0" err="1"/>
              <a:t>mollis</a:t>
            </a:r>
            <a:r>
              <a:rPr lang="es-ES" dirty="0"/>
              <a:t> </a:t>
            </a:r>
            <a:r>
              <a:rPr lang="es-ES" dirty="0" err="1"/>
              <a:t>pretium</a:t>
            </a:r>
            <a:r>
              <a:rPr lang="es-ES" dirty="0"/>
              <a:t>. </a:t>
            </a:r>
            <a:r>
              <a:rPr lang="es-ES" dirty="0" err="1"/>
              <a:t>Integer</a:t>
            </a:r>
            <a:r>
              <a:rPr lang="es-ES" dirty="0"/>
              <a:t> </a:t>
            </a:r>
            <a:r>
              <a:rPr lang="es-ES" dirty="0" err="1"/>
              <a:t>tincidunt</a:t>
            </a:r>
            <a:r>
              <a:rPr lang="es-ES" dirty="0"/>
              <a:t>. </a:t>
            </a:r>
            <a:r>
              <a:rPr lang="es-ES" dirty="0" err="1"/>
              <a:t>Cras</a:t>
            </a:r>
            <a:r>
              <a:rPr lang="es-ES" dirty="0"/>
              <a:t> </a:t>
            </a:r>
            <a:r>
              <a:rPr lang="es-ES" dirty="0" err="1"/>
              <a:t>dapibus</a:t>
            </a:r>
            <a:r>
              <a:rPr lang="es-ES" dirty="0"/>
              <a:t>. 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B77666D-8C83-7A43-BED3-F045A5CBD98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s-ES" dirty="0"/>
              <a:t>XXXXX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F8D2A65-B4B3-E14A-8013-F0567FA4AE24}"/>
              </a:ext>
            </a:extLst>
          </p:cNvPr>
          <p:cNvSpPr txBox="1"/>
          <p:nvPr/>
        </p:nvSpPr>
        <p:spPr>
          <a:xfrm>
            <a:off x="142362" y="120461"/>
            <a:ext cx="87442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 involucrado en el proyecto ACCESS</a:t>
            </a:r>
          </a:p>
        </p:txBody>
      </p:sp>
    </p:spTree>
    <p:extLst>
      <p:ext uri="{BB962C8B-B14F-4D97-AF65-F5344CB8AC3E}">
        <p14:creationId xmlns:p14="http://schemas.microsoft.com/office/powerpoint/2010/main" val="2412797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7785D044-2026-C643-9CE5-8B455A0849D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ES" dirty="0" err="1"/>
              <a:t>Lorem</a:t>
            </a:r>
            <a:r>
              <a:rPr lang="es-ES" dirty="0"/>
              <a:t> </a:t>
            </a:r>
            <a:r>
              <a:rPr lang="es-ES" dirty="0" err="1"/>
              <a:t>ipsum</a:t>
            </a:r>
            <a:r>
              <a:rPr lang="es-ES" dirty="0"/>
              <a:t> dolor </a:t>
            </a:r>
            <a:r>
              <a:rPr lang="es-ES" dirty="0" err="1"/>
              <a:t>sit</a:t>
            </a:r>
            <a:r>
              <a:rPr lang="es-ES" dirty="0"/>
              <a:t> </a:t>
            </a:r>
            <a:r>
              <a:rPr lang="es-ES" dirty="0" err="1"/>
              <a:t>amet</a:t>
            </a:r>
            <a:r>
              <a:rPr lang="es-ES" dirty="0"/>
              <a:t>, </a:t>
            </a:r>
            <a:r>
              <a:rPr lang="es-ES" dirty="0" err="1"/>
              <a:t>consectetuer</a:t>
            </a:r>
            <a:r>
              <a:rPr lang="es-ES" dirty="0"/>
              <a:t> </a:t>
            </a:r>
            <a:r>
              <a:rPr lang="es-ES" dirty="0" err="1"/>
              <a:t>adipiscing</a:t>
            </a:r>
            <a:r>
              <a:rPr lang="es-ES" dirty="0"/>
              <a:t> </a:t>
            </a:r>
            <a:r>
              <a:rPr lang="es-ES" dirty="0" err="1"/>
              <a:t>elit</a:t>
            </a:r>
            <a:r>
              <a:rPr lang="es-ES" dirty="0"/>
              <a:t>. </a:t>
            </a:r>
            <a:r>
              <a:rPr lang="es-ES" dirty="0" err="1"/>
              <a:t>Aenean</a:t>
            </a:r>
            <a:r>
              <a:rPr lang="es-ES" dirty="0"/>
              <a:t> commodo </a:t>
            </a:r>
            <a:r>
              <a:rPr lang="es-ES" dirty="0" err="1"/>
              <a:t>ligula</a:t>
            </a:r>
            <a:r>
              <a:rPr lang="es-ES" dirty="0"/>
              <a:t> </a:t>
            </a:r>
            <a:r>
              <a:rPr lang="es-ES" dirty="0" err="1"/>
              <a:t>eget</a:t>
            </a:r>
            <a:r>
              <a:rPr lang="es-ES" dirty="0"/>
              <a:t> dolor. </a:t>
            </a:r>
            <a:r>
              <a:rPr lang="es-ES" dirty="0" err="1"/>
              <a:t>Aenean</a:t>
            </a:r>
            <a:r>
              <a:rPr lang="es-ES" dirty="0"/>
              <a:t> </a:t>
            </a:r>
            <a:r>
              <a:rPr lang="es-ES" dirty="0" err="1"/>
              <a:t>massa</a:t>
            </a:r>
            <a:r>
              <a:rPr lang="es-ES" dirty="0"/>
              <a:t>. Cum </a:t>
            </a:r>
            <a:r>
              <a:rPr lang="es-ES" dirty="0" err="1"/>
              <a:t>sociis</a:t>
            </a:r>
            <a:r>
              <a:rPr lang="es-ES" dirty="0"/>
              <a:t> </a:t>
            </a:r>
            <a:r>
              <a:rPr lang="es-ES" dirty="0" err="1"/>
              <a:t>natoque</a:t>
            </a:r>
            <a:r>
              <a:rPr lang="es-ES" dirty="0"/>
              <a:t> </a:t>
            </a:r>
            <a:r>
              <a:rPr lang="es-ES" dirty="0" err="1"/>
              <a:t>penatibus</a:t>
            </a:r>
            <a:r>
              <a:rPr lang="es-ES" dirty="0"/>
              <a:t> et </a:t>
            </a:r>
            <a:r>
              <a:rPr lang="es-ES" dirty="0" err="1"/>
              <a:t>magnis</a:t>
            </a:r>
            <a:r>
              <a:rPr lang="es-ES" dirty="0"/>
              <a:t> </a:t>
            </a:r>
            <a:r>
              <a:rPr lang="es-ES" dirty="0" err="1"/>
              <a:t>dis</a:t>
            </a:r>
            <a:r>
              <a:rPr lang="es-ES" dirty="0"/>
              <a:t> </a:t>
            </a:r>
            <a:r>
              <a:rPr lang="es-ES" dirty="0" err="1"/>
              <a:t>parturient</a:t>
            </a:r>
            <a:r>
              <a:rPr lang="es-ES" dirty="0"/>
              <a:t> montes.</a:t>
            </a:r>
          </a:p>
          <a:p>
            <a:r>
              <a:rPr lang="es-ES" dirty="0" err="1"/>
              <a:t>Nascetur</a:t>
            </a:r>
            <a:r>
              <a:rPr lang="es-ES" dirty="0"/>
              <a:t> </a:t>
            </a:r>
            <a:r>
              <a:rPr lang="es-ES" dirty="0" err="1"/>
              <a:t>ridiculus</a:t>
            </a:r>
            <a:r>
              <a:rPr lang="es-ES" dirty="0"/>
              <a:t> mus. </a:t>
            </a:r>
            <a:r>
              <a:rPr lang="es-ES" dirty="0" err="1"/>
              <a:t>Donec</a:t>
            </a:r>
            <a:r>
              <a:rPr lang="es-ES" dirty="0"/>
              <a:t> </a:t>
            </a:r>
            <a:r>
              <a:rPr lang="es-ES" dirty="0" err="1"/>
              <a:t>quam</a:t>
            </a:r>
            <a:r>
              <a:rPr lang="es-ES" dirty="0"/>
              <a:t> </a:t>
            </a:r>
            <a:r>
              <a:rPr lang="es-ES" dirty="0" err="1"/>
              <a:t>felis</a:t>
            </a:r>
            <a:r>
              <a:rPr lang="es-ES" dirty="0"/>
              <a:t>, </a:t>
            </a:r>
            <a:r>
              <a:rPr lang="es-ES" dirty="0" err="1"/>
              <a:t>ultricies</a:t>
            </a:r>
            <a:r>
              <a:rPr lang="es-ES" dirty="0"/>
              <a:t> </a:t>
            </a:r>
            <a:r>
              <a:rPr lang="es-ES" dirty="0" err="1"/>
              <a:t>nec</a:t>
            </a:r>
            <a:r>
              <a:rPr lang="es-ES" dirty="0"/>
              <a:t>, </a:t>
            </a:r>
            <a:r>
              <a:rPr lang="es-ES" dirty="0" err="1"/>
              <a:t>pellentesque</a:t>
            </a:r>
            <a:r>
              <a:rPr lang="es-ES" dirty="0"/>
              <a:t> </a:t>
            </a:r>
            <a:r>
              <a:rPr lang="es-ES" dirty="0" err="1"/>
              <a:t>eu</a:t>
            </a:r>
            <a:r>
              <a:rPr lang="es-ES" dirty="0"/>
              <a:t>, </a:t>
            </a:r>
            <a:r>
              <a:rPr lang="es-ES" dirty="0" err="1"/>
              <a:t>pretium</a:t>
            </a:r>
            <a:r>
              <a:rPr lang="es-ES" dirty="0"/>
              <a:t> </a:t>
            </a:r>
            <a:r>
              <a:rPr lang="es-ES" dirty="0" err="1"/>
              <a:t>quis</a:t>
            </a:r>
            <a:r>
              <a:rPr lang="es-ES" dirty="0"/>
              <a:t>, </a:t>
            </a:r>
            <a:r>
              <a:rPr lang="es-ES" dirty="0" err="1"/>
              <a:t>sem</a:t>
            </a:r>
            <a:r>
              <a:rPr lang="es-ES" dirty="0"/>
              <a:t>. </a:t>
            </a:r>
          </a:p>
          <a:p>
            <a:r>
              <a:rPr lang="es-ES" dirty="0" err="1"/>
              <a:t>Nulla</a:t>
            </a:r>
            <a:r>
              <a:rPr lang="es-ES" dirty="0"/>
              <a:t> </a:t>
            </a:r>
            <a:r>
              <a:rPr lang="es-ES" dirty="0" err="1"/>
              <a:t>consequat</a:t>
            </a:r>
            <a:r>
              <a:rPr lang="es-ES" dirty="0"/>
              <a:t> </a:t>
            </a:r>
            <a:r>
              <a:rPr lang="es-ES" dirty="0" err="1"/>
              <a:t>massa</a:t>
            </a:r>
            <a:r>
              <a:rPr lang="es-ES" dirty="0"/>
              <a:t> </a:t>
            </a:r>
            <a:r>
              <a:rPr lang="es-ES" dirty="0" err="1"/>
              <a:t>quis</a:t>
            </a:r>
            <a:r>
              <a:rPr lang="es-ES" dirty="0"/>
              <a:t> </a:t>
            </a:r>
            <a:r>
              <a:rPr lang="es-ES" dirty="0" err="1"/>
              <a:t>enim</a:t>
            </a:r>
            <a:r>
              <a:rPr lang="es-ES" dirty="0"/>
              <a:t>. </a:t>
            </a:r>
            <a:r>
              <a:rPr lang="es-ES" dirty="0" err="1"/>
              <a:t>Donec</a:t>
            </a:r>
            <a:r>
              <a:rPr lang="es-ES" dirty="0"/>
              <a:t> </a:t>
            </a:r>
            <a:r>
              <a:rPr lang="es-ES" dirty="0" err="1"/>
              <a:t>pede</a:t>
            </a:r>
            <a:r>
              <a:rPr lang="es-ES" dirty="0"/>
              <a:t> justo, </a:t>
            </a:r>
            <a:r>
              <a:rPr lang="es-ES" dirty="0" err="1"/>
              <a:t>fringilla</a:t>
            </a:r>
            <a:r>
              <a:rPr lang="es-ES" dirty="0"/>
              <a:t> </a:t>
            </a:r>
            <a:r>
              <a:rPr lang="es-ES" dirty="0" err="1"/>
              <a:t>vel</a:t>
            </a:r>
            <a:r>
              <a:rPr lang="es-ES" dirty="0"/>
              <a:t>, </a:t>
            </a:r>
            <a:r>
              <a:rPr lang="es-ES" dirty="0" err="1"/>
              <a:t>aliquet</a:t>
            </a:r>
            <a:r>
              <a:rPr lang="es-ES" dirty="0"/>
              <a:t> </a:t>
            </a:r>
            <a:r>
              <a:rPr lang="es-ES" dirty="0" err="1"/>
              <a:t>nec</a:t>
            </a:r>
            <a:r>
              <a:rPr lang="es-ES" dirty="0"/>
              <a:t>, </a:t>
            </a:r>
            <a:r>
              <a:rPr lang="es-ES" dirty="0" err="1"/>
              <a:t>vulputate</a:t>
            </a:r>
            <a:r>
              <a:rPr lang="es-ES" dirty="0"/>
              <a:t> </a:t>
            </a:r>
            <a:r>
              <a:rPr lang="es-ES" dirty="0" err="1"/>
              <a:t>eget</a:t>
            </a:r>
            <a:r>
              <a:rPr lang="es-ES" dirty="0"/>
              <a:t>, </a:t>
            </a:r>
            <a:r>
              <a:rPr lang="es-ES" dirty="0" err="1"/>
              <a:t>arcu</a:t>
            </a:r>
            <a:r>
              <a:rPr lang="es-ES" dirty="0"/>
              <a:t>. In </a:t>
            </a:r>
            <a:r>
              <a:rPr lang="es-ES" dirty="0" err="1"/>
              <a:t>enim</a:t>
            </a:r>
            <a:r>
              <a:rPr lang="es-ES" dirty="0"/>
              <a:t> justo, </a:t>
            </a:r>
            <a:r>
              <a:rPr lang="es-ES" dirty="0" err="1"/>
              <a:t>rhoncus</a:t>
            </a:r>
            <a:r>
              <a:rPr lang="es-ES" dirty="0"/>
              <a:t> ut, </a:t>
            </a:r>
            <a:r>
              <a:rPr lang="es-ES" dirty="0" err="1"/>
              <a:t>imperdiet</a:t>
            </a:r>
            <a:r>
              <a:rPr lang="es-ES" dirty="0"/>
              <a:t> a, </a:t>
            </a:r>
            <a:r>
              <a:rPr lang="es-ES" dirty="0" err="1"/>
              <a:t>venenatis</a:t>
            </a:r>
            <a:r>
              <a:rPr lang="es-ES" dirty="0"/>
              <a:t> vitae, justo. </a:t>
            </a:r>
          </a:p>
          <a:p>
            <a:r>
              <a:rPr lang="es-ES" dirty="0" err="1"/>
              <a:t>Nullam</a:t>
            </a:r>
            <a:r>
              <a:rPr lang="es-ES" dirty="0"/>
              <a:t> </a:t>
            </a:r>
            <a:r>
              <a:rPr lang="es-ES" dirty="0" err="1"/>
              <a:t>dictum</a:t>
            </a:r>
            <a:r>
              <a:rPr lang="es-ES" dirty="0"/>
              <a:t> </a:t>
            </a:r>
            <a:r>
              <a:rPr lang="es-ES" dirty="0" err="1"/>
              <a:t>felis</a:t>
            </a:r>
            <a:r>
              <a:rPr lang="es-ES" dirty="0"/>
              <a:t> </a:t>
            </a:r>
            <a:r>
              <a:rPr lang="es-ES" dirty="0" err="1"/>
              <a:t>eu</a:t>
            </a:r>
            <a:r>
              <a:rPr lang="es-ES" dirty="0"/>
              <a:t> </a:t>
            </a:r>
            <a:r>
              <a:rPr lang="es-ES" dirty="0" err="1"/>
              <a:t>pede</a:t>
            </a:r>
            <a:r>
              <a:rPr lang="es-ES" dirty="0"/>
              <a:t> </a:t>
            </a:r>
            <a:r>
              <a:rPr lang="es-ES" dirty="0" err="1"/>
              <a:t>mollis</a:t>
            </a:r>
            <a:r>
              <a:rPr lang="es-ES" dirty="0"/>
              <a:t> </a:t>
            </a:r>
            <a:r>
              <a:rPr lang="es-ES" dirty="0" err="1"/>
              <a:t>pretium</a:t>
            </a:r>
            <a:r>
              <a:rPr lang="es-ES" dirty="0"/>
              <a:t>. </a:t>
            </a:r>
            <a:r>
              <a:rPr lang="es-ES" dirty="0" err="1"/>
              <a:t>Integer</a:t>
            </a:r>
            <a:r>
              <a:rPr lang="es-ES" dirty="0"/>
              <a:t> </a:t>
            </a:r>
            <a:r>
              <a:rPr lang="es-ES" dirty="0" err="1"/>
              <a:t>tincidunt</a:t>
            </a:r>
            <a:r>
              <a:rPr lang="es-ES" dirty="0"/>
              <a:t>. </a:t>
            </a:r>
            <a:r>
              <a:rPr lang="es-ES" dirty="0" err="1"/>
              <a:t>Cras</a:t>
            </a:r>
            <a:r>
              <a:rPr lang="es-ES" dirty="0"/>
              <a:t> </a:t>
            </a:r>
            <a:r>
              <a:rPr lang="es-ES" dirty="0" err="1"/>
              <a:t>dapibus</a:t>
            </a:r>
            <a:r>
              <a:rPr lang="es-ES" dirty="0"/>
              <a:t>. 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B77666D-8C83-7A43-BED3-F045A5CBD98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s-ES" dirty="0"/>
              <a:t>XXXXX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F8D2A65-B4B3-E14A-8013-F0567FA4AE24}"/>
              </a:ext>
            </a:extLst>
          </p:cNvPr>
          <p:cNvSpPr txBox="1"/>
          <p:nvPr/>
        </p:nvSpPr>
        <p:spPr>
          <a:xfrm>
            <a:off x="142362" y="120461"/>
            <a:ext cx="87442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Expectativas de este proyecto</a:t>
            </a:r>
          </a:p>
        </p:txBody>
      </p:sp>
    </p:spTree>
    <p:extLst>
      <p:ext uri="{BB962C8B-B14F-4D97-AF65-F5344CB8AC3E}">
        <p14:creationId xmlns:p14="http://schemas.microsoft.com/office/powerpoint/2010/main" val="1512936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PONENTE</a:t>
            </a:r>
          </a:p>
          <a:p>
            <a:r>
              <a:rPr lang="en-GB" dirty="0"/>
              <a:t>INSTITUCIÓN</a:t>
            </a:r>
          </a:p>
          <a:p>
            <a:r>
              <a:rPr lang="en-GB" dirty="0"/>
              <a:t>E-MAIL</a:t>
            </a:r>
          </a:p>
        </p:txBody>
      </p:sp>
    </p:spTree>
    <p:extLst>
      <p:ext uri="{BB962C8B-B14F-4D97-AF65-F5344CB8AC3E}">
        <p14:creationId xmlns:p14="http://schemas.microsoft.com/office/powerpoint/2010/main" val="2489941625"/>
      </p:ext>
    </p:extLst>
  </p:cSld>
  <p:clrMapOvr>
    <a:masterClrMapping/>
  </p:clrMapOvr>
</p:sld>
</file>

<file path=ppt/theme/theme1.xml><?xml version="1.0" encoding="utf-8"?>
<a:theme xmlns:a="http://schemas.openxmlformats.org/drawingml/2006/main" name="BARBARA">
  <a:themeElements>
    <a:clrScheme name="ACCESS">
      <a:dk1>
        <a:srgbClr val="000000"/>
      </a:dk1>
      <a:lt1>
        <a:srgbClr val="FFFFFF"/>
      </a:lt1>
      <a:dk2>
        <a:srgbClr val="000000"/>
      </a:dk2>
      <a:lt2>
        <a:srgbClr val="EEECE1"/>
      </a:lt2>
      <a:accent1>
        <a:srgbClr val="3DA9DE"/>
      </a:accent1>
      <a:accent2>
        <a:srgbClr val="0D8E3D"/>
      </a:accent2>
      <a:accent3>
        <a:srgbClr val="F7B33A"/>
      </a:accent3>
      <a:accent4>
        <a:srgbClr val="E62B75"/>
      </a:accent4>
      <a:accent5>
        <a:srgbClr val="E03A37"/>
      </a:accent5>
      <a:accent6>
        <a:srgbClr val="32555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5109</TotalTime>
  <Words>466</Words>
  <Application>Microsoft Macintosh PowerPoint</Application>
  <PresentationFormat>Presentación en pantalla (16:9)</PresentationFormat>
  <Paragraphs>44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Franklin Gothic Book</vt:lpstr>
      <vt:lpstr>Wingdings</vt:lpstr>
      <vt:lpstr>BARBARA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MARISA</dc:creator>
  <cp:keywords/>
  <dc:description/>
  <cp:lastModifiedBy>Noelia López</cp:lastModifiedBy>
  <cp:revision>366</cp:revision>
  <cp:lastPrinted>2017-04-27T17:45:50Z</cp:lastPrinted>
  <dcterms:created xsi:type="dcterms:W3CDTF">2017-04-20T23:55:32Z</dcterms:created>
  <dcterms:modified xsi:type="dcterms:W3CDTF">2020-02-17T15:39:25Z</dcterms:modified>
  <cp:category/>
</cp:coreProperties>
</file>