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590C42BC-AF53-4814-A0B4-D0D640A00FEB}" type="datetimeFigureOut">
              <a:rPr lang="es-ES" smtClean="0"/>
              <a:t>13/12/2018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825393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90C42BC-AF53-4814-A0B4-D0D640A00FEB}" type="datetimeFigureOut">
              <a:rPr lang="es-ES" smtClean="0"/>
              <a:t>13/12/2018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2213348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90C42BC-AF53-4814-A0B4-D0D640A00FEB}" type="datetimeFigureOut">
              <a:rPr lang="es-ES" smtClean="0"/>
              <a:t>13/12/2018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152487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90C42BC-AF53-4814-A0B4-D0D640A00FEB}" type="datetimeFigureOut">
              <a:rPr lang="es-ES" smtClean="0"/>
              <a:t>13/12/2018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243502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90C42BC-AF53-4814-A0B4-D0D640A00FEB}" type="datetimeFigureOut">
              <a:rPr lang="es-ES" smtClean="0"/>
              <a:t>13/12/2018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301675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590C42BC-AF53-4814-A0B4-D0D640A00FEB}" type="datetimeFigureOut">
              <a:rPr lang="es-ES" smtClean="0"/>
              <a:t>13/12/2018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435071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590C42BC-AF53-4814-A0B4-D0D640A00FEB}" type="datetimeFigureOut">
              <a:rPr lang="es-ES" smtClean="0"/>
              <a:t>13/12/2018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282464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90C42BC-AF53-4814-A0B4-D0D640A00FEB}" type="datetimeFigureOut">
              <a:rPr lang="es-ES" smtClean="0"/>
              <a:t>13/12/2018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454091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90C42BC-AF53-4814-A0B4-D0D640A00FEB}" type="datetimeFigureOut">
              <a:rPr lang="es-ES" smtClean="0"/>
              <a:t>13/12/2018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1286475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90C42BC-AF53-4814-A0B4-D0D640A00FEB}" type="datetimeFigureOut">
              <a:rPr lang="es-ES" smtClean="0"/>
              <a:t>13/12/2018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384750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90C42BC-AF53-4814-A0B4-D0D640A00FEB}" type="datetimeFigureOut">
              <a:rPr lang="es-ES" smtClean="0"/>
              <a:t>13/12/2018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9FD0F2A-2FA8-4371-B957-00A4E2B7A26C}" type="slidenum">
              <a:rPr lang="es-ES" smtClean="0"/>
              <a:t>‹Nº›</a:t>
            </a:fld>
            <a:endParaRPr lang="es-ES"/>
          </a:p>
        </p:txBody>
      </p:sp>
    </p:spTree>
    <p:extLst>
      <p:ext uri="{BB962C8B-B14F-4D97-AF65-F5344CB8AC3E}">
        <p14:creationId xmlns:p14="http://schemas.microsoft.com/office/powerpoint/2010/main" val="561452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0C42BC-AF53-4814-A0B4-D0D640A00FEB}" type="datetimeFigureOut">
              <a:rPr lang="es-ES" smtClean="0"/>
              <a:t>13/12/2018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D0F2A-2FA8-4371-B957-00A4E2B7A26C}" type="slidenum">
              <a:rPr lang="es-ES" smtClean="0"/>
              <a:t>‹Nº›</a:t>
            </a:fld>
            <a:endParaRPr lang="es-ES"/>
          </a:p>
        </p:txBody>
      </p:sp>
    </p:spTree>
    <p:extLst>
      <p:ext uri="{BB962C8B-B14F-4D97-AF65-F5344CB8AC3E}">
        <p14:creationId xmlns:p14="http://schemas.microsoft.com/office/powerpoint/2010/main" val="1844388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32315" y="0"/>
            <a:ext cx="12224315" cy="6858000"/>
          </a:xfrm>
          <a:prstGeom prst="rect">
            <a:avLst/>
          </a:prstGeom>
        </p:spPr>
      </p:pic>
      <p:sp>
        <p:nvSpPr>
          <p:cNvPr id="3" name="CuadroTexto 2"/>
          <p:cNvSpPr txBox="1"/>
          <p:nvPr/>
        </p:nvSpPr>
        <p:spPr>
          <a:xfrm>
            <a:off x="188494" y="4153989"/>
            <a:ext cx="5891348" cy="2862322"/>
          </a:xfrm>
          <a:prstGeom prst="rect">
            <a:avLst/>
          </a:prstGeom>
          <a:noFill/>
        </p:spPr>
        <p:txBody>
          <a:bodyPr wrap="square" rtlCol="0">
            <a:spAutoFit/>
          </a:bodyPr>
          <a:lstStyle/>
          <a:p>
            <a:endParaRPr lang="es-ES" dirty="0" smtClean="0"/>
          </a:p>
          <a:p>
            <a:pPr algn="just"/>
            <a:r>
              <a:rPr lang="es-ES" b="1" dirty="0" smtClean="0"/>
              <a:t>El educador debe ser(…), un activista de la política revolucionaria de nuestro Partido, un defensor de nuestra ideología, de nuestra moral, de nuestras convicciones políticas. Debe ser por tanto, un ejemplo de revolucionario, comenzando por el requisito de ser un buen profesor, un trabajador disciplinado, un profesional con espíritu de superación, un luchador incansable contra todo lo mal hecho y un abanderado de la exigencia”</a:t>
            </a:r>
          </a:p>
          <a:p>
            <a:pPr algn="just"/>
            <a:endParaRPr lang="es-ES" b="1" dirty="0"/>
          </a:p>
        </p:txBody>
      </p:sp>
      <p:sp>
        <p:nvSpPr>
          <p:cNvPr id="4" name="CuadroTexto 3"/>
          <p:cNvSpPr txBox="1"/>
          <p:nvPr/>
        </p:nvSpPr>
        <p:spPr>
          <a:xfrm>
            <a:off x="6570615" y="5585150"/>
            <a:ext cx="4441373" cy="400110"/>
          </a:xfrm>
          <a:prstGeom prst="rect">
            <a:avLst/>
          </a:prstGeom>
          <a:noFill/>
        </p:spPr>
        <p:txBody>
          <a:bodyPr wrap="square" rtlCol="0">
            <a:spAutoFit/>
          </a:bodyPr>
          <a:lstStyle/>
          <a:p>
            <a:r>
              <a:rPr lang="es-ES" sz="1000" dirty="0" smtClean="0"/>
              <a:t>Fidel C.  Julio de 1981, graduación del V Destacamento Pedagógico Manuel Ascunce Domenech.</a:t>
            </a:r>
            <a:endParaRPr lang="es-ES" sz="1000" dirty="0"/>
          </a:p>
        </p:txBody>
      </p:sp>
    </p:spTree>
    <p:extLst>
      <p:ext uri="{BB962C8B-B14F-4D97-AF65-F5344CB8AC3E}">
        <p14:creationId xmlns:p14="http://schemas.microsoft.com/office/powerpoint/2010/main" val="1404876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sayly</dc:creator>
  <cp:lastModifiedBy>sayly</cp:lastModifiedBy>
  <cp:revision>1</cp:revision>
  <dcterms:created xsi:type="dcterms:W3CDTF">2018-12-14T07:00:56Z</dcterms:created>
  <dcterms:modified xsi:type="dcterms:W3CDTF">2018-12-14T07:01:55Z</dcterms:modified>
</cp:coreProperties>
</file>